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Division</c:v>
                </c:pt>
                <c:pt idx="1">
                  <c:v>Human Resource</c:v>
                </c:pt>
                <c:pt idx="2">
                  <c:v>Heavy Engineering</c:v>
                </c:pt>
                <c:pt idx="3">
                  <c:v>Construction equipment business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927FB-7A40-4398-9BC9-F01F533223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6FB88-A73C-453A-ACF3-CC5D917D6AAF}">
      <dgm:prSet phldrT="[Text]"/>
      <dgm:spPr/>
      <dgm:t>
        <a:bodyPr/>
        <a:lstStyle/>
        <a:p>
          <a:r>
            <a:rPr lang="en-US" dirty="0" smtClean="0"/>
            <a:t>ISWARRAJ.S</a:t>
          </a:r>
        </a:p>
        <a:p>
          <a:r>
            <a:rPr lang="en-US" dirty="0" smtClean="0"/>
            <a:t>MD&amp;CEO</a:t>
          </a:r>
          <a:endParaRPr lang="en-US" dirty="0"/>
        </a:p>
      </dgm:t>
    </dgm:pt>
    <dgm:pt modelId="{B44F51FE-EECB-4F32-8083-1F1E1A74E4CA}" type="parTrans" cxnId="{EF9EBA0A-62C9-4FE1-A71B-38BAFC0E9365}">
      <dgm:prSet/>
      <dgm:spPr/>
      <dgm:t>
        <a:bodyPr/>
        <a:lstStyle/>
        <a:p>
          <a:endParaRPr lang="en-US"/>
        </a:p>
      </dgm:t>
    </dgm:pt>
    <dgm:pt modelId="{1165DE68-44C8-42C3-A48D-076C42D5012E}" type="sibTrans" cxnId="{EF9EBA0A-62C9-4FE1-A71B-38BAFC0E9365}">
      <dgm:prSet/>
      <dgm:spPr/>
      <dgm:t>
        <a:bodyPr/>
        <a:lstStyle/>
        <a:p>
          <a:endParaRPr lang="en-US"/>
        </a:p>
      </dgm:t>
    </dgm:pt>
    <dgm:pt modelId="{2D65D2AB-C6E3-465F-8527-60F9BAE987DC}" type="asst">
      <dgm:prSet phldrT="[Text]"/>
      <dgm:spPr/>
      <dgm:t>
        <a:bodyPr/>
        <a:lstStyle/>
        <a:p>
          <a:r>
            <a:rPr lang="en-US" dirty="0" smtClean="0"/>
            <a:t>K. Shiva</a:t>
          </a:r>
        </a:p>
        <a:p>
          <a:r>
            <a:rPr lang="en-US" dirty="0" smtClean="0"/>
            <a:t>Management head</a:t>
          </a:r>
          <a:endParaRPr lang="en-US" dirty="0"/>
        </a:p>
      </dgm:t>
    </dgm:pt>
    <dgm:pt modelId="{775E10D8-B228-4434-8613-D3B986C6FC37}" type="parTrans" cxnId="{49E622F0-70A0-4EB5-9374-1BE7ADA17DDA}">
      <dgm:prSet/>
      <dgm:spPr/>
      <dgm:t>
        <a:bodyPr/>
        <a:lstStyle/>
        <a:p>
          <a:endParaRPr lang="en-US"/>
        </a:p>
      </dgm:t>
    </dgm:pt>
    <dgm:pt modelId="{4677F4FA-B667-4A5C-8ADF-4011A29D5B15}" type="sibTrans" cxnId="{49E622F0-70A0-4EB5-9374-1BE7ADA17DDA}">
      <dgm:prSet/>
      <dgm:spPr/>
      <dgm:t>
        <a:bodyPr/>
        <a:lstStyle/>
        <a:p>
          <a:endParaRPr lang="en-US"/>
        </a:p>
      </dgm:t>
    </dgm:pt>
    <dgm:pt modelId="{086F6A8E-A6DD-4477-B9ED-78E83117CD16}">
      <dgm:prSet phldrT="[Text]"/>
      <dgm:spPr/>
      <dgm:t>
        <a:bodyPr/>
        <a:lstStyle/>
        <a:p>
          <a:r>
            <a:rPr lang="en-US" dirty="0" err="1" smtClean="0"/>
            <a:t>Rhaul</a:t>
          </a:r>
          <a:endParaRPr lang="en-US" dirty="0" smtClean="0"/>
        </a:p>
        <a:p>
          <a:r>
            <a:rPr lang="en-US" dirty="0" smtClean="0"/>
            <a:t>Manager</a:t>
          </a:r>
          <a:endParaRPr lang="en-US" dirty="0"/>
        </a:p>
      </dgm:t>
    </dgm:pt>
    <dgm:pt modelId="{FB93A616-CB35-4875-8317-385C3E06C517}" type="parTrans" cxnId="{1C5F36D3-2DDA-40EB-A933-AFD0D1B17084}">
      <dgm:prSet/>
      <dgm:spPr/>
      <dgm:t>
        <a:bodyPr/>
        <a:lstStyle/>
        <a:p>
          <a:endParaRPr lang="en-US"/>
        </a:p>
      </dgm:t>
    </dgm:pt>
    <dgm:pt modelId="{2AF7FF0F-1592-4E02-8915-A878CA4AF6FD}" type="sibTrans" cxnId="{1C5F36D3-2DDA-40EB-A933-AFD0D1B17084}">
      <dgm:prSet/>
      <dgm:spPr/>
      <dgm:t>
        <a:bodyPr/>
        <a:lstStyle/>
        <a:p>
          <a:endParaRPr lang="en-US"/>
        </a:p>
      </dgm:t>
    </dgm:pt>
    <dgm:pt modelId="{79AEF687-D3E3-41A3-84E7-2828B78E4705}">
      <dgm:prSet phldrT="[Text]"/>
      <dgm:spPr/>
      <dgm:t>
        <a:bodyPr/>
        <a:lstStyle/>
        <a:p>
          <a:r>
            <a:rPr lang="en-US" dirty="0" err="1" smtClean="0"/>
            <a:t>Homesh</a:t>
          </a:r>
          <a:endParaRPr lang="en-US" dirty="0" smtClean="0"/>
        </a:p>
        <a:p>
          <a:r>
            <a:rPr lang="en-US" dirty="0" smtClean="0"/>
            <a:t>M3 </a:t>
          </a:r>
          <a:r>
            <a:rPr lang="en-US" dirty="0" err="1" smtClean="0"/>
            <a:t>cader</a:t>
          </a:r>
          <a:endParaRPr lang="en-US" dirty="0"/>
        </a:p>
      </dgm:t>
    </dgm:pt>
    <dgm:pt modelId="{3E1D043B-E1CB-4AF5-91D2-6758C01C555C}" type="parTrans" cxnId="{2A4A2DEF-66C6-4B36-9E50-F0D763BFB554}">
      <dgm:prSet/>
      <dgm:spPr/>
      <dgm:t>
        <a:bodyPr/>
        <a:lstStyle/>
        <a:p>
          <a:endParaRPr lang="en-US"/>
        </a:p>
      </dgm:t>
    </dgm:pt>
    <dgm:pt modelId="{41A5D58F-73AA-4672-A690-E87C2AA625C4}" type="sibTrans" cxnId="{2A4A2DEF-66C6-4B36-9E50-F0D763BFB554}">
      <dgm:prSet/>
      <dgm:spPr/>
      <dgm:t>
        <a:bodyPr/>
        <a:lstStyle/>
        <a:p>
          <a:endParaRPr lang="en-US"/>
        </a:p>
      </dgm:t>
    </dgm:pt>
    <dgm:pt modelId="{87902300-7C0C-464D-87A7-72480F7DD7FD}">
      <dgm:prSet phldrT="[Text]"/>
      <dgm:spPr/>
      <dgm:t>
        <a:bodyPr/>
        <a:lstStyle/>
        <a:p>
          <a:r>
            <a:rPr lang="en-US" dirty="0" err="1" smtClean="0"/>
            <a:t>Dhaya</a:t>
          </a:r>
          <a:endParaRPr lang="en-US" dirty="0" smtClean="0"/>
        </a:p>
        <a:p>
          <a:r>
            <a:rPr lang="en-US" dirty="0" smtClean="0"/>
            <a:t>M3 </a:t>
          </a:r>
          <a:r>
            <a:rPr lang="en-US" dirty="0" err="1" smtClean="0"/>
            <a:t>cader</a:t>
          </a:r>
          <a:endParaRPr lang="en-US" dirty="0"/>
        </a:p>
      </dgm:t>
    </dgm:pt>
    <dgm:pt modelId="{EE47F91D-7C3B-4368-AC10-6ED304D98EB2}" type="parTrans" cxnId="{A3B2A1D6-AF22-4610-B5DD-F0AFB6A54872}">
      <dgm:prSet/>
      <dgm:spPr/>
      <dgm:t>
        <a:bodyPr/>
        <a:lstStyle/>
        <a:p>
          <a:endParaRPr lang="en-US"/>
        </a:p>
      </dgm:t>
    </dgm:pt>
    <dgm:pt modelId="{D24D8708-1D7D-4714-93D0-E9696DDBFE45}" type="sibTrans" cxnId="{A3B2A1D6-AF22-4610-B5DD-F0AFB6A54872}">
      <dgm:prSet/>
      <dgm:spPr/>
      <dgm:t>
        <a:bodyPr/>
        <a:lstStyle/>
        <a:p>
          <a:endParaRPr lang="en-US"/>
        </a:p>
      </dgm:t>
    </dgm:pt>
    <dgm:pt modelId="{6F2C709D-E7D4-466E-8521-FE5EAF4AEC7F}">
      <dgm:prSet phldrT="[Text]"/>
      <dgm:spPr/>
      <dgm:t>
        <a:bodyPr/>
        <a:lstStyle/>
        <a:p>
          <a:r>
            <a:rPr lang="en-US" dirty="0" err="1" smtClean="0"/>
            <a:t>Nithish</a:t>
          </a:r>
          <a:endParaRPr lang="en-US" dirty="0" smtClean="0"/>
        </a:p>
        <a:p>
          <a:r>
            <a:rPr lang="en-US" dirty="0" smtClean="0"/>
            <a:t>M3 </a:t>
          </a:r>
          <a:r>
            <a:rPr lang="en-US" dirty="0" err="1" smtClean="0"/>
            <a:t>cader</a:t>
          </a:r>
          <a:endParaRPr lang="en-US" dirty="0"/>
        </a:p>
      </dgm:t>
    </dgm:pt>
    <dgm:pt modelId="{0F52FB80-B988-4D55-96D2-C138BF101056}" type="parTrans" cxnId="{BAF6911B-4FA2-419D-B902-D471A3BFD9F0}">
      <dgm:prSet/>
      <dgm:spPr/>
      <dgm:t>
        <a:bodyPr/>
        <a:lstStyle/>
        <a:p>
          <a:endParaRPr lang="en-US"/>
        </a:p>
      </dgm:t>
    </dgm:pt>
    <dgm:pt modelId="{583F1B6A-2C2C-4E44-893C-0D874AFC8751}" type="sibTrans" cxnId="{BAF6911B-4FA2-419D-B902-D471A3BFD9F0}">
      <dgm:prSet/>
      <dgm:spPr/>
      <dgm:t>
        <a:bodyPr/>
        <a:lstStyle/>
        <a:p>
          <a:endParaRPr lang="en-US"/>
        </a:p>
      </dgm:t>
    </dgm:pt>
    <dgm:pt modelId="{262265B6-579D-43E0-B7D3-591A2602D075}" type="asst">
      <dgm:prSet phldrT="[Text]"/>
      <dgm:spPr/>
      <dgm:t>
        <a:bodyPr/>
        <a:lstStyle/>
        <a:p>
          <a:r>
            <a:rPr lang="en-US" dirty="0" err="1" smtClean="0"/>
            <a:t>Rishvanth</a:t>
          </a:r>
          <a:endParaRPr lang="en-US" dirty="0" smtClean="0"/>
        </a:p>
        <a:p>
          <a:r>
            <a:rPr lang="en-US" dirty="0" err="1" smtClean="0"/>
            <a:t>Asst</a:t>
          </a:r>
          <a:r>
            <a:rPr lang="en-US" dirty="0" smtClean="0"/>
            <a:t>, Man. head</a:t>
          </a:r>
          <a:endParaRPr lang="en-US" dirty="0"/>
        </a:p>
      </dgm:t>
    </dgm:pt>
    <dgm:pt modelId="{7B385C31-649D-4F58-98FC-9D4D65AEFD75}" type="parTrans" cxnId="{30E6FCDF-AADA-49DF-9A7C-C996AF9D086C}">
      <dgm:prSet/>
      <dgm:spPr/>
      <dgm:t>
        <a:bodyPr/>
        <a:lstStyle/>
        <a:p>
          <a:endParaRPr lang="en-US"/>
        </a:p>
      </dgm:t>
    </dgm:pt>
    <dgm:pt modelId="{BC67E364-60E7-4243-89B4-EDF72C914AE3}" type="sibTrans" cxnId="{30E6FCDF-AADA-49DF-9A7C-C996AF9D086C}">
      <dgm:prSet/>
      <dgm:spPr/>
      <dgm:t>
        <a:bodyPr/>
        <a:lstStyle/>
        <a:p>
          <a:endParaRPr lang="en-US"/>
        </a:p>
      </dgm:t>
    </dgm:pt>
    <dgm:pt modelId="{6EB846A7-C416-4ECB-A195-12D089E9E677}" type="pres">
      <dgm:prSet presAssocID="{463927FB-7A40-4398-9BC9-F01F533223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5D9C95E-7715-486C-AFE1-5929FA630858}" type="pres">
      <dgm:prSet presAssocID="{FB36FB88-A73C-453A-ACF3-CC5D917D6AAF}" presName="hierRoot1" presStyleCnt="0">
        <dgm:presLayoutVars>
          <dgm:hierBranch val="init"/>
        </dgm:presLayoutVars>
      </dgm:prSet>
      <dgm:spPr/>
    </dgm:pt>
    <dgm:pt modelId="{F47AED04-19C2-4D62-9156-1376DB4C6CFB}" type="pres">
      <dgm:prSet presAssocID="{FB36FB88-A73C-453A-ACF3-CC5D917D6AAF}" presName="rootComposite1" presStyleCnt="0"/>
      <dgm:spPr/>
    </dgm:pt>
    <dgm:pt modelId="{A054A7F4-852E-43FD-A6C0-431CB0542E2C}" type="pres">
      <dgm:prSet presAssocID="{FB36FB88-A73C-453A-ACF3-CC5D917D6AA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66E103-964B-4660-BEE9-092C275A8DE3}" type="pres">
      <dgm:prSet presAssocID="{FB36FB88-A73C-453A-ACF3-CC5D917D6AA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7B3A6EE-391A-4FB0-8E9D-2785DC453BDA}" type="pres">
      <dgm:prSet presAssocID="{FB36FB88-A73C-453A-ACF3-CC5D917D6AAF}" presName="hierChild2" presStyleCnt="0"/>
      <dgm:spPr/>
    </dgm:pt>
    <dgm:pt modelId="{0C7C7014-6424-4D10-AEFE-9B9F88ED1F3E}" type="pres">
      <dgm:prSet presAssocID="{FB93A616-CB35-4875-8317-385C3E06C517}" presName="Name37" presStyleLbl="parChTrans1D2" presStyleIdx="0" presStyleCnt="6"/>
      <dgm:spPr/>
      <dgm:t>
        <a:bodyPr/>
        <a:lstStyle/>
        <a:p>
          <a:endParaRPr lang="en-US"/>
        </a:p>
      </dgm:t>
    </dgm:pt>
    <dgm:pt modelId="{7B7BAB54-8668-4175-99E2-211579DA6F77}" type="pres">
      <dgm:prSet presAssocID="{086F6A8E-A6DD-4477-B9ED-78E83117CD16}" presName="hierRoot2" presStyleCnt="0">
        <dgm:presLayoutVars>
          <dgm:hierBranch val="init"/>
        </dgm:presLayoutVars>
      </dgm:prSet>
      <dgm:spPr/>
    </dgm:pt>
    <dgm:pt modelId="{95797A44-4681-4511-9F93-2E34CD19110A}" type="pres">
      <dgm:prSet presAssocID="{086F6A8E-A6DD-4477-B9ED-78E83117CD16}" presName="rootComposite" presStyleCnt="0"/>
      <dgm:spPr/>
    </dgm:pt>
    <dgm:pt modelId="{1F025E30-41E5-431C-9DF8-35A66265F5E1}" type="pres">
      <dgm:prSet presAssocID="{086F6A8E-A6DD-4477-B9ED-78E83117CD1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0CD05-8D96-49AF-98EB-4BCFB2DBB414}" type="pres">
      <dgm:prSet presAssocID="{086F6A8E-A6DD-4477-B9ED-78E83117CD16}" presName="rootConnector" presStyleLbl="node2" presStyleIdx="0" presStyleCnt="4"/>
      <dgm:spPr/>
      <dgm:t>
        <a:bodyPr/>
        <a:lstStyle/>
        <a:p>
          <a:endParaRPr lang="en-US"/>
        </a:p>
      </dgm:t>
    </dgm:pt>
    <dgm:pt modelId="{40BDCB11-5B99-4931-AA23-9AFA1FFBCA95}" type="pres">
      <dgm:prSet presAssocID="{086F6A8E-A6DD-4477-B9ED-78E83117CD16}" presName="hierChild4" presStyleCnt="0"/>
      <dgm:spPr/>
    </dgm:pt>
    <dgm:pt modelId="{F4D13A23-7762-4C66-9E7E-D2D1B0B198EE}" type="pres">
      <dgm:prSet presAssocID="{086F6A8E-A6DD-4477-B9ED-78E83117CD16}" presName="hierChild5" presStyleCnt="0"/>
      <dgm:spPr/>
    </dgm:pt>
    <dgm:pt modelId="{0A756B06-766D-459F-A972-D0823AEE6389}" type="pres">
      <dgm:prSet presAssocID="{3E1D043B-E1CB-4AF5-91D2-6758C01C555C}" presName="Name37" presStyleLbl="parChTrans1D2" presStyleIdx="1" presStyleCnt="6"/>
      <dgm:spPr/>
      <dgm:t>
        <a:bodyPr/>
        <a:lstStyle/>
        <a:p>
          <a:endParaRPr lang="en-US"/>
        </a:p>
      </dgm:t>
    </dgm:pt>
    <dgm:pt modelId="{5F7336E0-C375-492A-98D8-0E815ECCED69}" type="pres">
      <dgm:prSet presAssocID="{79AEF687-D3E3-41A3-84E7-2828B78E4705}" presName="hierRoot2" presStyleCnt="0">
        <dgm:presLayoutVars>
          <dgm:hierBranch val="init"/>
        </dgm:presLayoutVars>
      </dgm:prSet>
      <dgm:spPr/>
    </dgm:pt>
    <dgm:pt modelId="{17A54CE2-29AE-4039-AF9D-ADE0A6B1C3F5}" type="pres">
      <dgm:prSet presAssocID="{79AEF687-D3E3-41A3-84E7-2828B78E4705}" presName="rootComposite" presStyleCnt="0"/>
      <dgm:spPr/>
    </dgm:pt>
    <dgm:pt modelId="{41512F4F-DB1A-4219-89BD-CA84118A0279}" type="pres">
      <dgm:prSet presAssocID="{79AEF687-D3E3-41A3-84E7-2828B78E470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DC71CA-34E4-4F17-88AF-E5ACED39C1A7}" type="pres">
      <dgm:prSet presAssocID="{79AEF687-D3E3-41A3-84E7-2828B78E4705}" presName="rootConnector" presStyleLbl="node2" presStyleIdx="1" presStyleCnt="4"/>
      <dgm:spPr/>
      <dgm:t>
        <a:bodyPr/>
        <a:lstStyle/>
        <a:p>
          <a:endParaRPr lang="en-US"/>
        </a:p>
      </dgm:t>
    </dgm:pt>
    <dgm:pt modelId="{BE919D10-2FFC-446E-9EF9-982A47955F27}" type="pres">
      <dgm:prSet presAssocID="{79AEF687-D3E3-41A3-84E7-2828B78E4705}" presName="hierChild4" presStyleCnt="0"/>
      <dgm:spPr/>
    </dgm:pt>
    <dgm:pt modelId="{7E5B0DC6-28D6-42E5-A189-51DEFE98295A}" type="pres">
      <dgm:prSet presAssocID="{79AEF687-D3E3-41A3-84E7-2828B78E4705}" presName="hierChild5" presStyleCnt="0"/>
      <dgm:spPr/>
    </dgm:pt>
    <dgm:pt modelId="{55871A3E-3684-4B23-800D-E7558D39549A}" type="pres">
      <dgm:prSet presAssocID="{EE47F91D-7C3B-4368-AC10-6ED304D98EB2}" presName="Name37" presStyleLbl="parChTrans1D2" presStyleIdx="2" presStyleCnt="6"/>
      <dgm:spPr/>
      <dgm:t>
        <a:bodyPr/>
        <a:lstStyle/>
        <a:p>
          <a:endParaRPr lang="en-US"/>
        </a:p>
      </dgm:t>
    </dgm:pt>
    <dgm:pt modelId="{65095054-A1B4-44D1-9AAA-3D2CA77E1E93}" type="pres">
      <dgm:prSet presAssocID="{87902300-7C0C-464D-87A7-72480F7DD7FD}" presName="hierRoot2" presStyleCnt="0">
        <dgm:presLayoutVars>
          <dgm:hierBranch val="init"/>
        </dgm:presLayoutVars>
      </dgm:prSet>
      <dgm:spPr/>
    </dgm:pt>
    <dgm:pt modelId="{9DE82296-5678-43AC-9212-466106896D27}" type="pres">
      <dgm:prSet presAssocID="{87902300-7C0C-464D-87A7-72480F7DD7FD}" presName="rootComposite" presStyleCnt="0"/>
      <dgm:spPr/>
    </dgm:pt>
    <dgm:pt modelId="{A24ABFFC-EA1B-404D-AAA8-26C703F66E6E}" type="pres">
      <dgm:prSet presAssocID="{87902300-7C0C-464D-87A7-72480F7DD7F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06330B-D93F-4782-827E-E052AB89E46B}" type="pres">
      <dgm:prSet presAssocID="{87902300-7C0C-464D-87A7-72480F7DD7FD}" presName="rootConnector" presStyleLbl="node2" presStyleIdx="2" presStyleCnt="4"/>
      <dgm:spPr/>
      <dgm:t>
        <a:bodyPr/>
        <a:lstStyle/>
        <a:p>
          <a:endParaRPr lang="en-US"/>
        </a:p>
      </dgm:t>
    </dgm:pt>
    <dgm:pt modelId="{C7710B5E-A65B-439A-A4FC-577666F3258B}" type="pres">
      <dgm:prSet presAssocID="{87902300-7C0C-464D-87A7-72480F7DD7FD}" presName="hierChild4" presStyleCnt="0"/>
      <dgm:spPr/>
    </dgm:pt>
    <dgm:pt modelId="{FC3D2596-7C00-4277-ABAA-5AD47366E985}" type="pres">
      <dgm:prSet presAssocID="{87902300-7C0C-464D-87A7-72480F7DD7FD}" presName="hierChild5" presStyleCnt="0"/>
      <dgm:spPr/>
    </dgm:pt>
    <dgm:pt modelId="{AB1D4C47-EC4A-47A9-87F8-CA7E0ED2D5F0}" type="pres">
      <dgm:prSet presAssocID="{0F52FB80-B988-4D55-96D2-C138BF101056}" presName="Name37" presStyleLbl="parChTrans1D2" presStyleIdx="3" presStyleCnt="6"/>
      <dgm:spPr/>
      <dgm:t>
        <a:bodyPr/>
        <a:lstStyle/>
        <a:p>
          <a:endParaRPr lang="en-US"/>
        </a:p>
      </dgm:t>
    </dgm:pt>
    <dgm:pt modelId="{7396608F-668A-4A5D-B41E-A4C4253C66EE}" type="pres">
      <dgm:prSet presAssocID="{6F2C709D-E7D4-466E-8521-FE5EAF4AEC7F}" presName="hierRoot2" presStyleCnt="0">
        <dgm:presLayoutVars>
          <dgm:hierBranch val="init"/>
        </dgm:presLayoutVars>
      </dgm:prSet>
      <dgm:spPr/>
    </dgm:pt>
    <dgm:pt modelId="{87976073-48E3-40C5-BDD8-B48B4879F0F5}" type="pres">
      <dgm:prSet presAssocID="{6F2C709D-E7D4-466E-8521-FE5EAF4AEC7F}" presName="rootComposite" presStyleCnt="0"/>
      <dgm:spPr/>
    </dgm:pt>
    <dgm:pt modelId="{2EA11C4A-20DB-4957-9F07-0480752FED76}" type="pres">
      <dgm:prSet presAssocID="{6F2C709D-E7D4-466E-8521-FE5EAF4AEC7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ECE59D-99CF-44CF-98D3-F4885227914D}" type="pres">
      <dgm:prSet presAssocID="{6F2C709D-E7D4-466E-8521-FE5EAF4AEC7F}" presName="rootConnector" presStyleLbl="node2" presStyleIdx="3" presStyleCnt="4"/>
      <dgm:spPr/>
      <dgm:t>
        <a:bodyPr/>
        <a:lstStyle/>
        <a:p>
          <a:endParaRPr lang="en-US"/>
        </a:p>
      </dgm:t>
    </dgm:pt>
    <dgm:pt modelId="{C18834B5-F82C-4A17-8C24-BCB2DAFDCC97}" type="pres">
      <dgm:prSet presAssocID="{6F2C709D-E7D4-466E-8521-FE5EAF4AEC7F}" presName="hierChild4" presStyleCnt="0"/>
      <dgm:spPr/>
    </dgm:pt>
    <dgm:pt modelId="{6BDC83C0-20C5-416D-8091-807806FAF3CF}" type="pres">
      <dgm:prSet presAssocID="{6F2C709D-E7D4-466E-8521-FE5EAF4AEC7F}" presName="hierChild5" presStyleCnt="0"/>
      <dgm:spPr/>
    </dgm:pt>
    <dgm:pt modelId="{B9598843-2CE3-46AD-B6CC-DE6AD0163FF3}" type="pres">
      <dgm:prSet presAssocID="{FB36FB88-A73C-453A-ACF3-CC5D917D6AAF}" presName="hierChild3" presStyleCnt="0"/>
      <dgm:spPr/>
    </dgm:pt>
    <dgm:pt modelId="{34D67ADB-2952-479E-A260-8B0847E73564}" type="pres">
      <dgm:prSet presAssocID="{775E10D8-B228-4434-8613-D3B986C6FC37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B513A1B7-017C-4BE9-BA0C-BD0A20B9D862}" type="pres">
      <dgm:prSet presAssocID="{2D65D2AB-C6E3-465F-8527-60F9BAE987DC}" presName="hierRoot3" presStyleCnt="0">
        <dgm:presLayoutVars>
          <dgm:hierBranch val="init"/>
        </dgm:presLayoutVars>
      </dgm:prSet>
      <dgm:spPr/>
    </dgm:pt>
    <dgm:pt modelId="{67AEF71A-2D5A-42AE-AD3C-04125262DED0}" type="pres">
      <dgm:prSet presAssocID="{2D65D2AB-C6E3-465F-8527-60F9BAE987DC}" presName="rootComposite3" presStyleCnt="0"/>
      <dgm:spPr/>
    </dgm:pt>
    <dgm:pt modelId="{109ADFB0-C3E2-4D4C-AAB6-7C473F9BDDD2}" type="pres">
      <dgm:prSet presAssocID="{2D65D2AB-C6E3-465F-8527-60F9BAE987DC}" presName="rootText3" presStyleLbl="asst1" presStyleIdx="0" presStyleCnt="2" custScaleX="108254" custScaleY="75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9D876-32E8-43F8-944B-C2B093DB6129}" type="pres">
      <dgm:prSet presAssocID="{2D65D2AB-C6E3-465F-8527-60F9BAE987DC}" presName="rootConnector3" presStyleLbl="asst1" presStyleIdx="0" presStyleCnt="2"/>
      <dgm:spPr/>
      <dgm:t>
        <a:bodyPr/>
        <a:lstStyle/>
        <a:p>
          <a:endParaRPr lang="en-US"/>
        </a:p>
      </dgm:t>
    </dgm:pt>
    <dgm:pt modelId="{DCB1A4F0-12DA-4920-9FE1-1F300FA5F40A}" type="pres">
      <dgm:prSet presAssocID="{2D65D2AB-C6E3-465F-8527-60F9BAE987DC}" presName="hierChild6" presStyleCnt="0"/>
      <dgm:spPr/>
    </dgm:pt>
    <dgm:pt modelId="{63D5FCCC-E3C2-46A0-BDDD-91BDE49E2B72}" type="pres">
      <dgm:prSet presAssocID="{2D65D2AB-C6E3-465F-8527-60F9BAE987DC}" presName="hierChild7" presStyleCnt="0"/>
      <dgm:spPr/>
    </dgm:pt>
    <dgm:pt modelId="{5BE5EAAB-C54D-4063-8EB0-726FA981B266}" type="pres">
      <dgm:prSet presAssocID="{7B385C31-649D-4F58-98FC-9D4D65AEFD75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7153B5D2-E6AF-445A-A637-4CE120DAD3C0}" type="pres">
      <dgm:prSet presAssocID="{262265B6-579D-43E0-B7D3-591A2602D075}" presName="hierRoot3" presStyleCnt="0">
        <dgm:presLayoutVars>
          <dgm:hierBranch val="init"/>
        </dgm:presLayoutVars>
      </dgm:prSet>
      <dgm:spPr/>
    </dgm:pt>
    <dgm:pt modelId="{8D6D2E33-C9C6-4A76-A620-424A93670149}" type="pres">
      <dgm:prSet presAssocID="{262265B6-579D-43E0-B7D3-591A2602D075}" presName="rootComposite3" presStyleCnt="0"/>
      <dgm:spPr/>
    </dgm:pt>
    <dgm:pt modelId="{DB727A18-8A4C-4676-8D32-0DAB40643719}" type="pres">
      <dgm:prSet presAssocID="{262265B6-579D-43E0-B7D3-591A2602D075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9FB61B-FF20-494C-8972-9995514220ED}" type="pres">
      <dgm:prSet presAssocID="{262265B6-579D-43E0-B7D3-591A2602D075}" presName="rootConnector3" presStyleLbl="asst1" presStyleIdx="1" presStyleCnt="2"/>
      <dgm:spPr/>
      <dgm:t>
        <a:bodyPr/>
        <a:lstStyle/>
        <a:p>
          <a:endParaRPr lang="en-US"/>
        </a:p>
      </dgm:t>
    </dgm:pt>
    <dgm:pt modelId="{BC34D2DE-6047-4A74-9A3E-C03FC1224CF2}" type="pres">
      <dgm:prSet presAssocID="{262265B6-579D-43E0-B7D3-591A2602D075}" presName="hierChild6" presStyleCnt="0"/>
      <dgm:spPr/>
    </dgm:pt>
    <dgm:pt modelId="{809E8091-003E-4BD6-98A7-F2E96A1E2967}" type="pres">
      <dgm:prSet presAssocID="{262265B6-579D-43E0-B7D3-591A2602D075}" presName="hierChild7" presStyleCnt="0"/>
      <dgm:spPr/>
    </dgm:pt>
  </dgm:ptLst>
  <dgm:cxnLst>
    <dgm:cxn modelId="{0DDED90C-5508-433E-9870-AE2ED14526EB}" type="presOf" srcId="{086F6A8E-A6DD-4477-B9ED-78E83117CD16}" destId="{1F025E30-41E5-431C-9DF8-35A66265F5E1}" srcOrd="0" destOrd="0" presId="urn:microsoft.com/office/officeart/2005/8/layout/orgChart1"/>
    <dgm:cxn modelId="{EF9EBA0A-62C9-4FE1-A71B-38BAFC0E9365}" srcId="{463927FB-7A40-4398-9BC9-F01F533223B3}" destId="{FB36FB88-A73C-453A-ACF3-CC5D917D6AAF}" srcOrd="0" destOrd="0" parTransId="{B44F51FE-EECB-4F32-8083-1F1E1A74E4CA}" sibTransId="{1165DE68-44C8-42C3-A48D-076C42D5012E}"/>
    <dgm:cxn modelId="{1C5F36D3-2DDA-40EB-A933-AFD0D1B17084}" srcId="{FB36FB88-A73C-453A-ACF3-CC5D917D6AAF}" destId="{086F6A8E-A6DD-4477-B9ED-78E83117CD16}" srcOrd="2" destOrd="0" parTransId="{FB93A616-CB35-4875-8317-385C3E06C517}" sibTransId="{2AF7FF0F-1592-4E02-8915-A878CA4AF6FD}"/>
    <dgm:cxn modelId="{F68B5475-007B-4689-A21D-FC051BAF226E}" type="presOf" srcId="{87902300-7C0C-464D-87A7-72480F7DD7FD}" destId="{A24ABFFC-EA1B-404D-AAA8-26C703F66E6E}" srcOrd="0" destOrd="0" presId="urn:microsoft.com/office/officeart/2005/8/layout/orgChart1"/>
    <dgm:cxn modelId="{D6424CB9-EED6-4450-8400-0E2681110F5E}" type="presOf" srcId="{FB36FB88-A73C-453A-ACF3-CC5D917D6AAF}" destId="{5866E103-964B-4660-BEE9-092C275A8DE3}" srcOrd="1" destOrd="0" presId="urn:microsoft.com/office/officeart/2005/8/layout/orgChart1"/>
    <dgm:cxn modelId="{FF36FEAA-C783-41F4-97C0-060E91999DCD}" type="presOf" srcId="{6F2C709D-E7D4-466E-8521-FE5EAF4AEC7F}" destId="{2EA11C4A-20DB-4957-9F07-0480752FED76}" srcOrd="0" destOrd="0" presId="urn:microsoft.com/office/officeart/2005/8/layout/orgChart1"/>
    <dgm:cxn modelId="{A3B2A1D6-AF22-4610-B5DD-F0AFB6A54872}" srcId="{FB36FB88-A73C-453A-ACF3-CC5D917D6AAF}" destId="{87902300-7C0C-464D-87A7-72480F7DD7FD}" srcOrd="4" destOrd="0" parTransId="{EE47F91D-7C3B-4368-AC10-6ED304D98EB2}" sibTransId="{D24D8708-1D7D-4714-93D0-E9696DDBFE45}"/>
    <dgm:cxn modelId="{D4D529E9-FBAB-41D8-A596-B740217C9431}" type="presOf" srcId="{FB36FB88-A73C-453A-ACF3-CC5D917D6AAF}" destId="{A054A7F4-852E-43FD-A6C0-431CB0542E2C}" srcOrd="0" destOrd="0" presId="urn:microsoft.com/office/officeart/2005/8/layout/orgChart1"/>
    <dgm:cxn modelId="{000776FA-BC53-4303-9BC3-51F32431775D}" type="presOf" srcId="{775E10D8-B228-4434-8613-D3B986C6FC37}" destId="{34D67ADB-2952-479E-A260-8B0847E73564}" srcOrd="0" destOrd="0" presId="urn:microsoft.com/office/officeart/2005/8/layout/orgChart1"/>
    <dgm:cxn modelId="{8573510C-B1E5-4CB4-A33A-61D4D99F117C}" type="presOf" srcId="{3E1D043B-E1CB-4AF5-91D2-6758C01C555C}" destId="{0A756B06-766D-459F-A972-D0823AEE6389}" srcOrd="0" destOrd="0" presId="urn:microsoft.com/office/officeart/2005/8/layout/orgChart1"/>
    <dgm:cxn modelId="{DEC4D99E-68FC-4671-86B5-5E2F082664C2}" type="presOf" srcId="{0F52FB80-B988-4D55-96D2-C138BF101056}" destId="{AB1D4C47-EC4A-47A9-87F8-CA7E0ED2D5F0}" srcOrd="0" destOrd="0" presId="urn:microsoft.com/office/officeart/2005/8/layout/orgChart1"/>
    <dgm:cxn modelId="{CF03F0AF-9E5F-454F-A110-E5217E0141BC}" type="presOf" srcId="{7B385C31-649D-4F58-98FC-9D4D65AEFD75}" destId="{5BE5EAAB-C54D-4063-8EB0-726FA981B266}" srcOrd="0" destOrd="0" presId="urn:microsoft.com/office/officeart/2005/8/layout/orgChart1"/>
    <dgm:cxn modelId="{B97D848D-E350-4908-8D57-A6986BDA83D5}" type="presOf" srcId="{79AEF687-D3E3-41A3-84E7-2828B78E4705}" destId="{41512F4F-DB1A-4219-89BD-CA84118A0279}" srcOrd="0" destOrd="0" presId="urn:microsoft.com/office/officeart/2005/8/layout/orgChart1"/>
    <dgm:cxn modelId="{49A9716A-6C61-4AAC-9E94-A30566D55123}" type="presOf" srcId="{262265B6-579D-43E0-B7D3-591A2602D075}" destId="{DB727A18-8A4C-4676-8D32-0DAB40643719}" srcOrd="0" destOrd="0" presId="urn:microsoft.com/office/officeart/2005/8/layout/orgChart1"/>
    <dgm:cxn modelId="{F9084C70-6E6E-497E-B367-AECC9F959486}" type="presOf" srcId="{6F2C709D-E7D4-466E-8521-FE5EAF4AEC7F}" destId="{21ECE59D-99CF-44CF-98D3-F4885227914D}" srcOrd="1" destOrd="0" presId="urn:microsoft.com/office/officeart/2005/8/layout/orgChart1"/>
    <dgm:cxn modelId="{81AE2408-80CA-4191-B12E-4A083BBDE077}" type="presOf" srcId="{87902300-7C0C-464D-87A7-72480F7DD7FD}" destId="{9A06330B-D93F-4782-827E-E052AB89E46B}" srcOrd="1" destOrd="0" presId="urn:microsoft.com/office/officeart/2005/8/layout/orgChart1"/>
    <dgm:cxn modelId="{49E622F0-70A0-4EB5-9374-1BE7ADA17DDA}" srcId="{FB36FB88-A73C-453A-ACF3-CC5D917D6AAF}" destId="{2D65D2AB-C6E3-465F-8527-60F9BAE987DC}" srcOrd="0" destOrd="0" parTransId="{775E10D8-B228-4434-8613-D3B986C6FC37}" sibTransId="{4677F4FA-B667-4A5C-8ADF-4011A29D5B15}"/>
    <dgm:cxn modelId="{BAF6911B-4FA2-419D-B902-D471A3BFD9F0}" srcId="{FB36FB88-A73C-453A-ACF3-CC5D917D6AAF}" destId="{6F2C709D-E7D4-466E-8521-FE5EAF4AEC7F}" srcOrd="5" destOrd="0" parTransId="{0F52FB80-B988-4D55-96D2-C138BF101056}" sibTransId="{583F1B6A-2C2C-4E44-893C-0D874AFC8751}"/>
    <dgm:cxn modelId="{7465A617-B9D9-49A5-8E39-63BCB7266CA8}" type="presOf" srcId="{79AEF687-D3E3-41A3-84E7-2828B78E4705}" destId="{E2DC71CA-34E4-4F17-88AF-E5ACED39C1A7}" srcOrd="1" destOrd="0" presId="urn:microsoft.com/office/officeart/2005/8/layout/orgChart1"/>
    <dgm:cxn modelId="{B2B24937-40EE-4200-98E8-AC066CCE808E}" type="presOf" srcId="{086F6A8E-A6DD-4477-B9ED-78E83117CD16}" destId="{8780CD05-8D96-49AF-98EB-4BCFB2DBB414}" srcOrd="1" destOrd="0" presId="urn:microsoft.com/office/officeart/2005/8/layout/orgChart1"/>
    <dgm:cxn modelId="{4EA7A621-3881-4635-9889-276B75C360B5}" type="presOf" srcId="{2D65D2AB-C6E3-465F-8527-60F9BAE987DC}" destId="{AAA9D876-32E8-43F8-944B-C2B093DB6129}" srcOrd="1" destOrd="0" presId="urn:microsoft.com/office/officeart/2005/8/layout/orgChart1"/>
    <dgm:cxn modelId="{F9AD8B22-9B6F-4073-8ADA-BD52BB2049F5}" type="presOf" srcId="{262265B6-579D-43E0-B7D3-591A2602D075}" destId="{F09FB61B-FF20-494C-8972-9995514220ED}" srcOrd="1" destOrd="0" presId="urn:microsoft.com/office/officeart/2005/8/layout/orgChart1"/>
    <dgm:cxn modelId="{11C76AB7-16E8-467C-9F20-258DCB9EAF02}" type="presOf" srcId="{463927FB-7A40-4398-9BC9-F01F533223B3}" destId="{6EB846A7-C416-4ECB-A195-12D089E9E677}" srcOrd="0" destOrd="0" presId="urn:microsoft.com/office/officeart/2005/8/layout/orgChart1"/>
    <dgm:cxn modelId="{FED59996-D075-4E82-BDE8-1A3B5B6D0BBE}" type="presOf" srcId="{2D65D2AB-C6E3-465F-8527-60F9BAE987DC}" destId="{109ADFB0-C3E2-4D4C-AAB6-7C473F9BDDD2}" srcOrd="0" destOrd="0" presId="urn:microsoft.com/office/officeart/2005/8/layout/orgChart1"/>
    <dgm:cxn modelId="{30E6FCDF-AADA-49DF-9A7C-C996AF9D086C}" srcId="{FB36FB88-A73C-453A-ACF3-CC5D917D6AAF}" destId="{262265B6-579D-43E0-B7D3-591A2602D075}" srcOrd="1" destOrd="0" parTransId="{7B385C31-649D-4F58-98FC-9D4D65AEFD75}" sibTransId="{BC67E364-60E7-4243-89B4-EDF72C914AE3}"/>
    <dgm:cxn modelId="{72496943-2205-4302-B6D3-ACEF6729F282}" type="presOf" srcId="{EE47F91D-7C3B-4368-AC10-6ED304D98EB2}" destId="{55871A3E-3684-4B23-800D-E7558D39549A}" srcOrd="0" destOrd="0" presId="urn:microsoft.com/office/officeart/2005/8/layout/orgChart1"/>
    <dgm:cxn modelId="{2A4A2DEF-66C6-4B36-9E50-F0D763BFB554}" srcId="{FB36FB88-A73C-453A-ACF3-CC5D917D6AAF}" destId="{79AEF687-D3E3-41A3-84E7-2828B78E4705}" srcOrd="3" destOrd="0" parTransId="{3E1D043B-E1CB-4AF5-91D2-6758C01C555C}" sibTransId="{41A5D58F-73AA-4672-A690-E87C2AA625C4}"/>
    <dgm:cxn modelId="{D365FE17-707A-42F6-A336-1DD3422B69DC}" type="presOf" srcId="{FB93A616-CB35-4875-8317-385C3E06C517}" destId="{0C7C7014-6424-4D10-AEFE-9B9F88ED1F3E}" srcOrd="0" destOrd="0" presId="urn:microsoft.com/office/officeart/2005/8/layout/orgChart1"/>
    <dgm:cxn modelId="{5E3839FB-4D6F-4594-AE6E-06479E14323F}" type="presParOf" srcId="{6EB846A7-C416-4ECB-A195-12D089E9E677}" destId="{35D9C95E-7715-486C-AFE1-5929FA630858}" srcOrd="0" destOrd="0" presId="urn:microsoft.com/office/officeart/2005/8/layout/orgChart1"/>
    <dgm:cxn modelId="{58169500-8D74-42D0-91B6-47E553825852}" type="presParOf" srcId="{35D9C95E-7715-486C-AFE1-5929FA630858}" destId="{F47AED04-19C2-4D62-9156-1376DB4C6CFB}" srcOrd="0" destOrd="0" presId="urn:microsoft.com/office/officeart/2005/8/layout/orgChart1"/>
    <dgm:cxn modelId="{C435F1DB-7861-4DDA-B6D4-C4C07A0778F8}" type="presParOf" srcId="{F47AED04-19C2-4D62-9156-1376DB4C6CFB}" destId="{A054A7F4-852E-43FD-A6C0-431CB0542E2C}" srcOrd="0" destOrd="0" presId="urn:microsoft.com/office/officeart/2005/8/layout/orgChart1"/>
    <dgm:cxn modelId="{DEE28DDB-0AA0-44F0-BC5B-04F3AB98BBD3}" type="presParOf" srcId="{F47AED04-19C2-4D62-9156-1376DB4C6CFB}" destId="{5866E103-964B-4660-BEE9-092C275A8DE3}" srcOrd="1" destOrd="0" presId="urn:microsoft.com/office/officeart/2005/8/layout/orgChart1"/>
    <dgm:cxn modelId="{9506944A-C428-4CDC-8F0E-B9D0F2919A0B}" type="presParOf" srcId="{35D9C95E-7715-486C-AFE1-5929FA630858}" destId="{17B3A6EE-391A-4FB0-8E9D-2785DC453BDA}" srcOrd="1" destOrd="0" presId="urn:microsoft.com/office/officeart/2005/8/layout/orgChart1"/>
    <dgm:cxn modelId="{D9DD3093-E180-47D0-9C5E-B0EDDF9DE784}" type="presParOf" srcId="{17B3A6EE-391A-4FB0-8E9D-2785DC453BDA}" destId="{0C7C7014-6424-4D10-AEFE-9B9F88ED1F3E}" srcOrd="0" destOrd="0" presId="urn:microsoft.com/office/officeart/2005/8/layout/orgChart1"/>
    <dgm:cxn modelId="{DBBF42BD-9EC2-4D22-B72A-E9E81A2D4747}" type="presParOf" srcId="{17B3A6EE-391A-4FB0-8E9D-2785DC453BDA}" destId="{7B7BAB54-8668-4175-99E2-211579DA6F77}" srcOrd="1" destOrd="0" presId="urn:microsoft.com/office/officeart/2005/8/layout/orgChart1"/>
    <dgm:cxn modelId="{38B3F13F-A873-4708-A960-13D577FD38C3}" type="presParOf" srcId="{7B7BAB54-8668-4175-99E2-211579DA6F77}" destId="{95797A44-4681-4511-9F93-2E34CD19110A}" srcOrd="0" destOrd="0" presId="urn:microsoft.com/office/officeart/2005/8/layout/orgChart1"/>
    <dgm:cxn modelId="{655A3562-1A02-4DB5-A528-A81FFA0FCB7C}" type="presParOf" srcId="{95797A44-4681-4511-9F93-2E34CD19110A}" destId="{1F025E30-41E5-431C-9DF8-35A66265F5E1}" srcOrd="0" destOrd="0" presId="urn:microsoft.com/office/officeart/2005/8/layout/orgChart1"/>
    <dgm:cxn modelId="{3BC1BF2F-3664-4F0C-973C-78C4A65B6C77}" type="presParOf" srcId="{95797A44-4681-4511-9F93-2E34CD19110A}" destId="{8780CD05-8D96-49AF-98EB-4BCFB2DBB414}" srcOrd="1" destOrd="0" presId="urn:microsoft.com/office/officeart/2005/8/layout/orgChart1"/>
    <dgm:cxn modelId="{825AA43C-1DA2-402A-8555-3FD2DAC84EDC}" type="presParOf" srcId="{7B7BAB54-8668-4175-99E2-211579DA6F77}" destId="{40BDCB11-5B99-4931-AA23-9AFA1FFBCA95}" srcOrd="1" destOrd="0" presId="urn:microsoft.com/office/officeart/2005/8/layout/orgChart1"/>
    <dgm:cxn modelId="{F3166B52-C62C-405C-93E2-29416BC78F97}" type="presParOf" srcId="{7B7BAB54-8668-4175-99E2-211579DA6F77}" destId="{F4D13A23-7762-4C66-9E7E-D2D1B0B198EE}" srcOrd="2" destOrd="0" presId="urn:microsoft.com/office/officeart/2005/8/layout/orgChart1"/>
    <dgm:cxn modelId="{89726CD4-3DE8-44E0-B6FB-A748D8FA7FC5}" type="presParOf" srcId="{17B3A6EE-391A-4FB0-8E9D-2785DC453BDA}" destId="{0A756B06-766D-459F-A972-D0823AEE6389}" srcOrd="2" destOrd="0" presId="urn:microsoft.com/office/officeart/2005/8/layout/orgChart1"/>
    <dgm:cxn modelId="{026D00A7-A0E2-48F0-9E3F-0C149D49F5BB}" type="presParOf" srcId="{17B3A6EE-391A-4FB0-8E9D-2785DC453BDA}" destId="{5F7336E0-C375-492A-98D8-0E815ECCED69}" srcOrd="3" destOrd="0" presId="urn:microsoft.com/office/officeart/2005/8/layout/orgChart1"/>
    <dgm:cxn modelId="{57AF54C8-08D8-41A0-9C29-C6C2D0535220}" type="presParOf" srcId="{5F7336E0-C375-492A-98D8-0E815ECCED69}" destId="{17A54CE2-29AE-4039-AF9D-ADE0A6B1C3F5}" srcOrd="0" destOrd="0" presId="urn:microsoft.com/office/officeart/2005/8/layout/orgChart1"/>
    <dgm:cxn modelId="{38BEFB72-7B74-4284-8076-E378D2902D59}" type="presParOf" srcId="{17A54CE2-29AE-4039-AF9D-ADE0A6B1C3F5}" destId="{41512F4F-DB1A-4219-89BD-CA84118A0279}" srcOrd="0" destOrd="0" presId="urn:microsoft.com/office/officeart/2005/8/layout/orgChart1"/>
    <dgm:cxn modelId="{EF4FC7C1-D372-469D-955F-FE5317C96323}" type="presParOf" srcId="{17A54CE2-29AE-4039-AF9D-ADE0A6B1C3F5}" destId="{E2DC71CA-34E4-4F17-88AF-E5ACED39C1A7}" srcOrd="1" destOrd="0" presId="urn:microsoft.com/office/officeart/2005/8/layout/orgChart1"/>
    <dgm:cxn modelId="{B61C3704-2D46-492E-B855-1A8D3CF3FC02}" type="presParOf" srcId="{5F7336E0-C375-492A-98D8-0E815ECCED69}" destId="{BE919D10-2FFC-446E-9EF9-982A47955F27}" srcOrd="1" destOrd="0" presId="urn:microsoft.com/office/officeart/2005/8/layout/orgChart1"/>
    <dgm:cxn modelId="{E3640E19-EC8E-442B-A596-1803EE6FBFAC}" type="presParOf" srcId="{5F7336E0-C375-492A-98D8-0E815ECCED69}" destId="{7E5B0DC6-28D6-42E5-A189-51DEFE98295A}" srcOrd="2" destOrd="0" presId="urn:microsoft.com/office/officeart/2005/8/layout/orgChart1"/>
    <dgm:cxn modelId="{4E03E71F-D916-42B7-980B-6C2A3F0F186F}" type="presParOf" srcId="{17B3A6EE-391A-4FB0-8E9D-2785DC453BDA}" destId="{55871A3E-3684-4B23-800D-E7558D39549A}" srcOrd="4" destOrd="0" presId="urn:microsoft.com/office/officeart/2005/8/layout/orgChart1"/>
    <dgm:cxn modelId="{931F1EDE-212C-4A6E-9A40-1078FC54BF39}" type="presParOf" srcId="{17B3A6EE-391A-4FB0-8E9D-2785DC453BDA}" destId="{65095054-A1B4-44D1-9AAA-3D2CA77E1E93}" srcOrd="5" destOrd="0" presId="urn:microsoft.com/office/officeart/2005/8/layout/orgChart1"/>
    <dgm:cxn modelId="{6260EC8E-8E28-4C7D-9862-20249FCDA8E6}" type="presParOf" srcId="{65095054-A1B4-44D1-9AAA-3D2CA77E1E93}" destId="{9DE82296-5678-43AC-9212-466106896D27}" srcOrd="0" destOrd="0" presId="urn:microsoft.com/office/officeart/2005/8/layout/orgChart1"/>
    <dgm:cxn modelId="{8A4FF9BE-3A25-4BE5-B769-5061BC06CB2F}" type="presParOf" srcId="{9DE82296-5678-43AC-9212-466106896D27}" destId="{A24ABFFC-EA1B-404D-AAA8-26C703F66E6E}" srcOrd="0" destOrd="0" presId="urn:microsoft.com/office/officeart/2005/8/layout/orgChart1"/>
    <dgm:cxn modelId="{4E79EB04-906B-4A1C-BB9E-5E0F90AF9A73}" type="presParOf" srcId="{9DE82296-5678-43AC-9212-466106896D27}" destId="{9A06330B-D93F-4782-827E-E052AB89E46B}" srcOrd="1" destOrd="0" presId="urn:microsoft.com/office/officeart/2005/8/layout/orgChart1"/>
    <dgm:cxn modelId="{A58733BE-0B23-42BC-B6BA-4232D8FE1479}" type="presParOf" srcId="{65095054-A1B4-44D1-9AAA-3D2CA77E1E93}" destId="{C7710B5E-A65B-439A-A4FC-577666F3258B}" srcOrd="1" destOrd="0" presId="urn:microsoft.com/office/officeart/2005/8/layout/orgChart1"/>
    <dgm:cxn modelId="{308CD638-816A-44DF-8B23-8FD2E2EEABFB}" type="presParOf" srcId="{65095054-A1B4-44D1-9AAA-3D2CA77E1E93}" destId="{FC3D2596-7C00-4277-ABAA-5AD47366E985}" srcOrd="2" destOrd="0" presId="urn:microsoft.com/office/officeart/2005/8/layout/orgChart1"/>
    <dgm:cxn modelId="{9730A334-BFD8-41D6-8119-49F609E0A47E}" type="presParOf" srcId="{17B3A6EE-391A-4FB0-8E9D-2785DC453BDA}" destId="{AB1D4C47-EC4A-47A9-87F8-CA7E0ED2D5F0}" srcOrd="6" destOrd="0" presId="urn:microsoft.com/office/officeart/2005/8/layout/orgChart1"/>
    <dgm:cxn modelId="{FDAA6928-6390-4474-8522-D2A692B5DF20}" type="presParOf" srcId="{17B3A6EE-391A-4FB0-8E9D-2785DC453BDA}" destId="{7396608F-668A-4A5D-B41E-A4C4253C66EE}" srcOrd="7" destOrd="0" presId="urn:microsoft.com/office/officeart/2005/8/layout/orgChart1"/>
    <dgm:cxn modelId="{B858850D-53E7-48A8-9E12-6E01C14E43AD}" type="presParOf" srcId="{7396608F-668A-4A5D-B41E-A4C4253C66EE}" destId="{87976073-48E3-40C5-BDD8-B48B4879F0F5}" srcOrd="0" destOrd="0" presId="urn:microsoft.com/office/officeart/2005/8/layout/orgChart1"/>
    <dgm:cxn modelId="{A2ED0E23-F427-4376-A1F2-382F5630BB40}" type="presParOf" srcId="{87976073-48E3-40C5-BDD8-B48B4879F0F5}" destId="{2EA11C4A-20DB-4957-9F07-0480752FED76}" srcOrd="0" destOrd="0" presId="urn:microsoft.com/office/officeart/2005/8/layout/orgChart1"/>
    <dgm:cxn modelId="{44719734-622A-498A-80BD-E9FD7566DB6A}" type="presParOf" srcId="{87976073-48E3-40C5-BDD8-B48B4879F0F5}" destId="{21ECE59D-99CF-44CF-98D3-F4885227914D}" srcOrd="1" destOrd="0" presId="urn:microsoft.com/office/officeart/2005/8/layout/orgChart1"/>
    <dgm:cxn modelId="{B158C04B-E5F8-4296-A7C5-25F08AD9719B}" type="presParOf" srcId="{7396608F-668A-4A5D-B41E-A4C4253C66EE}" destId="{C18834B5-F82C-4A17-8C24-BCB2DAFDCC97}" srcOrd="1" destOrd="0" presId="urn:microsoft.com/office/officeart/2005/8/layout/orgChart1"/>
    <dgm:cxn modelId="{2F323AB8-76FC-4BA0-AF72-E6E42FF4D92B}" type="presParOf" srcId="{7396608F-668A-4A5D-B41E-A4C4253C66EE}" destId="{6BDC83C0-20C5-416D-8091-807806FAF3CF}" srcOrd="2" destOrd="0" presId="urn:microsoft.com/office/officeart/2005/8/layout/orgChart1"/>
    <dgm:cxn modelId="{A65CD516-5FAD-43EC-B7BD-8B0A61D0D892}" type="presParOf" srcId="{35D9C95E-7715-486C-AFE1-5929FA630858}" destId="{B9598843-2CE3-46AD-B6CC-DE6AD0163FF3}" srcOrd="2" destOrd="0" presId="urn:microsoft.com/office/officeart/2005/8/layout/orgChart1"/>
    <dgm:cxn modelId="{48FF1E29-A47E-4B9B-BEE3-949365981410}" type="presParOf" srcId="{B9598843-2CE3-46AD-B6CC-DE6AD0163FF3}" destId="{34D67ADB-2952-479E-A260-8B0847E73564}" srcOrd="0" destOrd="0" presId="urn:microsoft.com/office/officeart/2005/8/layout/orgChart1"/>
    <dgm:cxn modelId="{9C29A494-840D-43A4-89FD-D939F77453D9}" type="presParOf" srcId="{B9598843-2CE3-46AD-B6CC-DE6AD0163FF3}" destId="{B513A1B7-017C-4BE9-BA0C-BD0A20B9D862}" srcOrd="1" destOrd="0" presId="urn:microsoft.com/office/officeart/2005/8/layout/orgChart1"/>
    <dgm:cxn modelId="{D9EFE055-0FC0-4275-8EDE-4CFF0AFAD1DE}" type="presParOf" srcId="{B513A1B7-017C-4BE9-BA0C-BD0A20B9D862}" destId="{67AEF71A-2D5A-42AE-AD3C-04125262DED0}" srcOrd="0" destOrd="0" presId="urn:microsoft.com/office/officeart/2005/8/layout/orgChart1"/>
    <dgm:cxn modelId="{BFC7E93C-C82A-4CE2-9E9A-7F234194CA6A}" type="presParOf" srcId="{67AEF71A-2D5A-42AE-AD3C-04125262DED0}" destId="{109ADFB0-C3E2-4D4C-AAB6-7C473F9BDDD2}" srcOrd="0" destOrd="0" presId="urn:microsoft.com/office/officeart/2005/8/layout/orgChart1"/>
    <dgm:cxn modelId="{71845ECC-3132-4C05-A7D2-FA2F004C752E}" type="presParOf" srcId="{67AEF71A-2D5A-42AE-AD3C-04125262DED0}" destId="{AAA9D876-32E8-43F8-944B-C2B093DB6129}" srcOrd="1" destOrd="0" presId="urn:microsoft.com/office/officeart/2005/8/layout/orgChart1"/>
    <dgm:cxn modelId="{914975F1-844B-4B3E-89C5-FD59FB6F8DB5}" type="presParOf" srcId="{B513A1B7-017C-4BE9-BA0C-BD0A20B9D862}" destId="{DCB1A4F0-12DA-4920-9FE1-1F300FA5F40A}" srcOrd="1" destOrd="0" presId="urn:microsoft.com/office/officeart/2005/8/layout/orgChart1"/>
    <dgm:cxn modelId="{EBF2D7C8-CB62-407F-94D9-E6E7B89D7C53}" type="presParOf" srcId="{B513A1B7-017C-4BE9-BA0C-BD0A20B9D862}" destId="{63D5FCCC-E3C2-46A0-BDDD-91BDE49E2B72}" srcOrd="2" destOrd="0" presId="urn:microsoft.com/office/officeart/2005/8/layout/orgChart1"/>
    <dgm:cxn modelId="{04CF117F-DA74-4894-AF75-22349018C13A}" type="presParOf" srcId="{B9598843-2CE3-46AD-B6CC-DE6AD0163FF3}" destId="{5BE5EAAB-C54D-4063-8EB0-726FA981B266}" srcOrd="2" destOrd="0" presId="urn:microsoft.com/office/officeart/2005/8/layout/orgChart1"/>
    <dgm:cxn modelId="{D9C8E850-8721-4266-B724-D9D48365DE0E}" type="presParOf" srcId="{B9598843-2CE3-46AD-B6CC-DE6AD0163FF3}" destId="{7153B5D2-E6AF-445A-A637-4CE120DAD3C0}" srcOrd="3" destOrd="0" presId="urn:microsoft.com/office/officeart/2005/8/layout/orgChart1"/>
    <dgm:cxn modelId="{849C12F2-CA38-4955-8BD2-4B529088B279}" type="presParOf" srcId="{7153B5D2-E6AF-445A-A637-4CE120DAD3C0}" destId="{8D6D2E33-C9C6-4A76-A620-424A93670149}" srcOrd="0" destOrd="0" presId="urn:microsoft.com/office/officeart/2005/8/layout/orgChart1"/>
    <dgm:cxn modelId="{4298EFE6-6419-440C-B32C-25162845C668}" type="presParOf" srcId="{8D6D2E33-C9C6-4A76-A620-424A93670149}" destId="{DB727A18-8A4C-4676-8D32-0DAB40643719}" srcOrd="0" destOrd="0" presId="urn:microsoft.com/office/officeart/2005/8/layout/orgChart1"/>
    <dgm:cxn modelId="{5A01D8D8-2CFF-41DB-9076-9500E0B79C3C}" type="presParOf" srcId="{8D6D2E33-C9C6-4A76-A620-424A93670149}" destId="{F09FB61B-FF20-494C-8972-9995514220ED}" srcOrd="1" destOrd="0" presId="urn:microsoft.com/office/officeart/2005/8/layout/orgChart1"/>
    <dgm:cxn modelId="{45E5E8CE-9D47-415B-BC06-6F34E7012625}" type="presParOf" srcId="{7153B5D2-E6AF-445A-A637-4CE120DAD3C0}" destId="{BC34D2DE-6047-4A74-9A3E-C03FC1224CF2}" srcOrd="1" destOrd="0" presId="urn:microsoft.com/office/officeart/2005/8/layout/orgChart1"/>
    <dgm:cxn modelId="{5D658B29-D951-4A2C-870D-98A29F276C64}" type="presParOf" srcId="{7153B5D2-E6AF-445A-A637-4CE120DAD3C0}" destId="{809E8091-003E-4BD6-98A7-F2E96A1E29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EAAB-C54D-4063-8EB0-726FA981B266}">
      <dsp:nvSpPr>
        <dsp:cNvPr id="0" name=""/>
        <dsp:cNvSpPr/>
      </dsp:nvSpPr>
      <dsp:spPr>
        <a:xfrm>
          <a:off x="2428875" y="1222846"/>
          <a:ext cx="110050" cy="482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128"/>
              </a:lnTo>
              <a:lnTo>
                <a:pt x="110050" y="4821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67ADB-2952-479E-A260-8B0847E73564}">
      <dsp:nvSpPr>
        <dsp:cNvPr id="0" name=""/>
        <dsp:cNvSpPr/>
      </dsp:nvSpPr>
      <dsp:spPr>
        <a:xfrm>
          <a:off x="2318824" y="1222846"/>
          <a:ext cx="110050" cy="482128"/>
        </a:xfrm>
        <a:custGeom>
          <a:avLst/>
          <a:gdLst/>
          <a:ahLst/>
          <a:cxnLst/>
          <a:rect l="0" t="0" r="0" b="0"/>
          <a:pathLst>
            <a:path>
              <a:moveTo>
                <a:pt x="110050" y="0"/>
              </a:moveTo>
              <a:lnTo>
                <a:pt x="110050" y="482128"/>
              </a:lnTo>
              <a:lnTo>
                <a:pt x="0" y="4821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D4C47-EC4A-47A9-87F8-CA7E0ED2D5F0}">
      <dsp:nvSpPr>
        <dsp:cNvPr id="0" name=""/>
        <dsp:cNvSpPr/>
      </dsp:nvSpPr>
      <dsp:spPr>
        <a:xfrm>
          <a:off x="2428875" y="1222846"/>
          <a:ext cx="1902309" cy="964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05"/>
              </a:lnTo>
              <a:lnTo>
                <a:pt x="1902309" y="854205"/>
              </a:lnTo>
              <a:lnTo>
                <a:pt x="1902309" y="9642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71A3E-3684-4B23-800D-E7558D39549A}">
      <dsp:nvSpPr>
        <dsp:cNvPr id="0" name=""/>
        <dsp:cNvSpPr/>
      </dsp:nvSpPr>
      <dsp:spPr>
        <a:xfrm>
          <a:off x="2428875" y="1222846"/>
          <a:ext cx="634103" cy="964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05"/>
              </a:lnTo>
              <a:lnTo>
                <a:pt x="634103" y="854205"/>
              </a:lnTo>
              <a:lnTo>
                <a:pt x="634103" y="9642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56B06-766D-459F-A972-D0823AEE6389}">
      <dsp:nvSpPr>
        <dsp:cNvPr id="0" name=""/>
        <dsp:cNvSpPr/>
      </dsp:nvSpPr>
      <dsp:spPr>
        <a:xfrm>
          <a:off x="1794771" y="1222846"/>
          <a:ext cx="634103" cy="964256"/>
        </a:xfrm>
        <a:custGeom>
          <a:avLst/>
          <a:gdLst/>
          <a:ahLst/>
          <a:cxnLst/>
          <a:rect l="0" t="0" r="0" b="0"/>
          <a:pathLst>
            <a:path>
              <a:moveTo>
                <a:pt x="634103" y="0"/>
              </a:moveTo>
              <a:lnTo>
                <a:pt x="634103" y="854205"/>
              </a:lnTo>
              <a:lnTo>
                <a:pt x="0" y="854205"/>
              </a:lnTo>
              <a:lnTo>
                <a:pt x="0" y="9642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C7014-6424-4D10-AEFE-9B9F88ED1F3E}">
      <dsp:nvSpPr>
        <dsp:cNvPr id="0" name=""/>
        <dsp:cNvSpPr/>
      </dsp:nvSpPr>
      <dsp:spPr>
        <a:xfrm>
          <a:off x="526565" y="1222846"/>
          <a:ext cx="1902309" cy="964256"/>
        </a:xfrm>
        <a:custGeom>
          <a:avLst/>
          <a:gdLst/>
          <a:ahLst/>
          <a:cxnLst/>
          <a:rect l="0" t="0" r="0" b="0"/>
          <a:pathLst>
            <a:path>
              <a:moveTo>
                <a:pt x="1902309" y="0"/>
              </a:moveTo>
              <a:lnTo>
                <a:pt x="1902309" y="854205"/>
              </a:lnTo>
              <a:lnTo>
                <a:pt x="0" y="854205"/>
              </a:lnTo>
              <a:lnTo>
                <a:pt x="0" y="9642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4A7F4-852E-43FD-A6C0-431CB0542E2C}">
      <dsp:nvSpPr>
        <dsp:cNvPr id="0" name=""/>
        <dsp:cNvSpPr/>
      </dsp:nvSpPr>
      <dsp:spPr>
        <a:xfrm>
          <a:off x="1904822" y="698794"/>
          <a:ext cx="1048104" cy="524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ISWARRAJ.S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MD&amp;CEO</a:t>
          </a:r>
          <a:endParaRPr lang="en-US" sz="1100" kern="1200" dirty="0"/>
        </a:p>
      </dsp:txBody>
      <dsp:txXfrm>
        <a:off x="1904822" y="698794"/>
        <a:ext cx="1048104" cy="524052"/>
      </dsp:txXfrm>
    </dsp:sp>
    <dsp:sp modelId="{1F025E30-41E5-431C-9DF8-35A66265F5E1}">
      <dsp:nvSpPr>
        <dsp:cNvPr id="0" name=""/>
        <dsp:cNvSpPr/>
      </dsp:nvSpPr>
      <dsp:spPr>
        <a:xfrm>
          <a:off x="2512" y="2187103"/>
          <a:ext cx="1048104" cy="524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Rhaul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Manager</a:t>
          </a:r>
          <a:endParaRPr lang="en-US" sz="1100" kern="1200" dirty="0"/>
        </a:p>
      </dsp:txBody>
      <dsp:txXfrm>
        <a:off x="2512" y="2187103"/>
        <a:ext cx="1048104" cy="524052"/>
      </dsp:txXfrm>
    </dsp:sp>
    <dsp:sp modelId="{41512F4F-DB1A-4219-89BD-CA84118A0279}">
      <dsp:nvSpPr>
        <dsp:cNvPr id="0" name=""/>
        <dsp:cNvSpPr/>
      </dsp:nvSpPr>
      <dsp:spPr>
        <a:xfrm>
          <a:off x="1270719" y="2187103"/>
          <a:ext cx="1048104" cy="524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Homesh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M3 </a:t>
          </a:r>
          <a:r>
            <a:rPr lang="en-US" sz="1100" kern="1200" dirty="0" err="1" smtClean="0"/>
            <a:t>cader</a:t>
          </a:r>
          <a:endParaRPr lang="en-US" sz="1100" kern="1200" dirty="0"/>
        </a:p>
      </dsp:txBody>
      <dsp:txXfrm>
        <a:off x="1270719" y="2187103"/>
        <a:ext cx="1048104" cy="524052"/>
      </dsp:txXfrm>
    </dsp:sp>
    <dsp:sp modelId="{A24ABFFC-EA1B-404D-AAA8-26C703F66E6E}">
      <dsp:nvSpPr>
        <dsp:cNvPr id="0" name=""/>
        <dsp:cNvSpPr/>
      </dsp:nvSpPr>
      <dsp:spPr>
        <a:xfrm>
          <a:off x="2538925" y="2187103"/>
          <a:ext cx="1048104" cy="524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Dhaya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M3 </a:t>
          </a:r>
          <a:r>
            <a:rPr lang="en-US" sz="1100" kern="1200" dirty="0" err="1" smtClean="0"/>
            <a:t>cader</a:t>
          </a:r>
          <a:endParaRPr lang="en-US" sz="1100" kern="1200" dirty="0"/>
        </a:p>
      </dsp:txBody>
      <dsp:txXfrm>
        <a:off x="2538925" y="2187103"/>
        <a:ext cx="1048104" cy="524052"/>
      </dsp:txXfrm>
    </dsp:sp>
    <dsp:sp modelId="{2EA11C4A-20DB-4957-9F07-0480752FED76}">
      <dsp:nvSpPr>
        <dsp:cNvPr id="0" name=""/>
        <dsp:cNvSpPr/>
      </dsp:nvSpPr>
      <dsp:spPr>
        <a:xfrm>
          <a:off x="3807132" y="2187103"/>
          <a:ext cx="1048104" cy="524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Nithish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M3 </a:t>
          </a:r>
          <a:r>
            <a:rPr lang="en-US" sz="1100" kern="1200" dirty="0" err="1" smtClean="0"/>
            <a:t>cader</a:t>
          </a:r>
          <a:endParaRPr lang="en-US" sz="1100" kern="1200" dirty="0"/>
        </a:p>
      </dsp:txBody>
      <dsp:txXfrm>
        <a:off x="3807132" y="2187103"/>
        <a:ext cx="1048104" cy="524052"/>
      </dsp:txXfrm>
    </dsp:sp>
    <dsp:sp modelId="{109ADFB0-C3E2-4D4C-AAB6-7C473F9BDDD2}">
      <dsp:nvSpPr>
        <dsp:cNvPr id="0" name=""/>
        <dsp:cNvSpPr/>
      </dsp:nvSpPr>
      <dsp:spPr>
        <a:xfrm>
          <a:off x="1184208" y="1508109"/>
          <a:ext cx="1134615" cy="393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K. Shiva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Management head</a:t>
          </a:r>
          <a:endParaRPr lang="en-US" sz="1100" kern="1200" dirty="0"/>
        </a:p>
      </dsp:txBody>
      <dsp:txXfrm>
        <a:off x="1184208" y="1508109"/>
        <a:ext cx="1134615" cy="393730"/>
      </dsp:txXfrm>
    </dsp:sp>
    <dsp:sp modelId="{DB727A18-8A4C-4676-8D32-0DAB40643719}">
      <dsp:nvSpPr>
        <dsp:cNvPr id="0" name=""/>
        <dsp:cNvSpPr/>
      </dsp:nvSpPr>
      <dsp:spPr>
        <a:xfrm>
          <a:off x="2538925" y="1442948"/>
          <a:ext cx="1048104" cy="524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Rishvanth</a:t>
          </a: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Asst</a:t>
          </a:r>
          <a:r>
            <a:rPr lang="en-US" sz="1100" kern="1200" dirty="0" smtClean="0"/>
            <a:t>, Man. head</a:t>
          </a:r>
          <a:endParaRPr lang="en-US" sz="1100" kern="1200" dirty="0"/>
        </a:p>
      </dsp:txBody>
      <dsp:txXfrm>
        <a:off x="2538925" y="1442948"/>
        <a:ext cx="1048104" cy="524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idea search office manager have smart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704"/>
          <a:stretch/>
        </p:blipFill>
        <p:spPr bwMode="auto">
          <a:xfrm>
            <a:off x="32657" y="133350"/>
            <a:ext cx="40005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2608076"/>
              </p:ext>
            </p:extLst>
          </p:nvPr>
        </p:nvGraphicFramePr>
        <p:xfrm>
          <a:off x="4038600" y="361950"/>
          <a:ext cx="4857750" cy="340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91000" y="13335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Company structure :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79733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133350"/>
            <a:ext cx="4572000" cy="457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Resource</a:t>
            </a:r>
            <a:endParaRPr lang="en-US" dirty="0"/>
          </a:p>
        </p:txBody>
      </p:sp>
      <p:sp>
        <p:nvSpPr>
          <p:cNvPr id="3" name="AutoShape 2" descr="blob:https://web.whatsapp.com/7ee38e4b-86c8-42a0-bf3d-bbbe92860b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lob:https://web.whatsapp.com/7ee38e4b-86c8-42a0-bf3d-bbbe92860b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r="5008"/>
          <a:stretch/>
        </p:blipFill>
        <p:spPr>
          <a:xfrm>
            <a:off x="235687" y="895350"/>
            <a:ext cx="2742631" cy="2505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14800" y="8953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Human resources managers </a:t>
            </a:r>
            <a:r>
              <a:rPr lang="en-US" b="1" dirty="0"/>
              <a:t>plan, coordinate, and direct the administrative functions of an organization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They </a:t>
            </a:r>
            <a:r>
              <a:rPr lang="en-US" dirty="0"/>
              <a:t>oversee the recruiting, interviewing, and hiring of new staff; consult with top executives on strategic planning; and serve as a link between an organization's management and its employees</a:t>
            </a:r>
          </a:p>
        </p:txBody>
      </p:sp>
    </p:spTree>
    <p:extLst>
      <p:ext uri="{BB962C8B-B14F-4D97-AF65-F5344CB8AC3E}">
        <p14:creationId xmlns:p14="http://schemas.microsoft.com/office/powerpoint/2010/main" val="279733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133350"/>
            <a:ext cx="4572000" cy="457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Resource</a:t>
            </a:r>
            <a:endParaRPr lang="en-US" dirty="0"/>
          </a:p>
        </p:txBody>
      </p:sp>
      <p:sp>
        <p:nvSpPr>
          <p:cNvPr id="3" name="AutoShape 2" descr="blob:https://web.whatsapp.com/7ee38e4b-86c8-42a0-bf3d-bbbe92860b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lob:https://web.whatsapp.com/7ee38e4b-86c8-42a0-bf3d-bbbe92860b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 r="5008"/>
          <a:stretch/>
        </p:blipFill>
        <p:spPr>
          <a:xfrm>
            <a:off x="235687" y="895350"/>
            <a:ext cx="2742631" cy="2505075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70887815"/>
              </p:ext>
            </p:extLst>
          </p:nvPr>
        </p:nvGraphicFramePr>
        <p:xfrm>
          <a:off x="3886200" y="895350"/>
          <a:ext cx="4876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718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133350"/>
            <a:ext cx="4572000" cy="457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Transportation </a:t>
            </a:r>
            <a:r>
              <a:rPr lang="en-US" dirty="0" err="1" smtClean="0"/>
              <a:t>Incharge</a:t>
            </a:r>
            <a:endParaRPr lang="en-US" dirty="0"/>
          </a:p>
        </p:txBody>
      </p:sp>
      <p:sp>
        <p:nvSpPr>
          <p:cNvPr id="3" name="AutoShape 2" descr="blob:https://web.whatsapp.com/7ee38e4b-86c8-42a0-bf3d-bbbe92860b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lob:https://web.whatsapp.com/7ee38e4b-86c8-42a0-bf3d-bbbe92860b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8953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Transport managers are responsible for </a:t>
            </a:r>
            <a:r>
              <a:rPr lang="en-US" b="1" dirty="0"/>
              <a:t>directing, coordinating, planning and overseeing tasks and operations within an </a:t>
            </a:r>
            <a:r>
              <a:rPr lang="en-US" b="1" dirty="0" err="1"/>
              <a:t>organisation</a:t>
            </a:r>
            <a:r>
              <a:rPr lang="en-US" b="1" dirty="0"/>
              <a:t> involving transportation activities</a:t>
            </a:r>
            <a:r>
              <a:rPr lang="en-US" dirty="0"/>
              <a:t>. They are required to ensure the legal requirements for road haulage are met</a:t>
            </a:r>
          </a:p>
        </p:txBody>
      </p:sp>
      <p:sp>
        <p:nvSpPr>
          <p:cNvPr id="7" name="AutoShape 2" descr="blob:https://web.whatsapp.com/c0247a72-7a7c-49ff-9af7-d32492d4f176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5"/>
          <a:stretch/>
        </p:blipFill>
        <p:spPr>
          <a:xfrm>
            <a:off x="329746" y="742950"/>
            <a:ext cx="288879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133350"/>
            <a:ext cx="4572000" cy="457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  </a:t>
            </a:r>
            <a:r>
              <a:rPr lang="en-US" dirty="0" err="1" smtClean="0"/>
              <a:t>Incharge</a:t>
            </a:r>
            <a:endParaRPr lang="en-US" dirty="0"/>
          </a:p>
        </p:txBody>
      </p:sp>
      <p:sp>
        <p:nvSpPr>
          <p:cNvPr id="3" name="AutoShape 2" descr="blob:https://web.whatsapp.com/7ee38e4b-86c8-42a0-bf3d-bbbe92860b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lob:https://web.whatsapp.com/7ee38e4b-86c8-42a0-bf3d-bbbe92860b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8953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He/She</a:t>
            </a:r>
            <a:r>
              <a:rPr lang="en-US" dirty="0"/>
              <a:t> </a:t>
            </a:r>
            <a:r>
              <a:rPr lang="en-US" b="1" dirty="0"/>
              <a:t>inspects the work area cleaned by cleaners</a:t>
            </a:r>
            <a:r>
              <a:rPr lang="en-US" dirty="0"/>
              <a:t>. </a:t>
            </a:r>
            <a:r>
              <a:rPr lang="en-US" dirty="0" err="1"/>
              <a:t>He/She</a:t>
            </a:r>
            <a:r>
              <a:rPr lang="en-US" dirty="0"/>
              <a:t> manages work schedule of cleaners and reallocate work to cover absences.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He/She</a:t>
            </a:r>
            <a:r>
              <a:rPr lang="en-US" dirty="0" smtClean="0"/>
              <a:t> </a:t>
            </a:r>
            <a:r>
              <a:rPr lang="en-US" dirty="0"/>
              <a:t>ensures all cleaning </a:t>
            </a:r>
            <a:r>
              <a:rPr lang="en-US" dirty="0" err="1" smtClean="0"/>
              <a:t>equipmen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 </a:t>
            </a:r>
            <a:r>
              <a:rPr lang="en-US" dirty="0"/>
              <a:t>is well maintained and is safe for use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He/She</a:t>
            </a:r>
            <a:r>
              <a:rPr lang="en-US" dirty="0" smtClean="0"/>
              <a:t> </a:t>
            </a:r>
            <a:r>
              <a:rPr lang="en-US" dirty="0"/>
              <a:t>checks on the stock level of cleaning materials and equipment</a:t>
            </a:r>
          </a:p>
        </p:txBody>
      </p:sp>
      <p:sp>
        <p:nvSpPr>
          <p:cNvPr id="7" name="AutoShape 2" descr="blob:https://web.whatsapp.com/c0247a72-7a7c-49ff-9af7-d32492d4f176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3" b="17884"/>
          <a:stretch/>
        </p:blipFill>
        <p:spPr>
          <a:xfrm>
            <a:off x="228236" y="742949"/>
            <a:ext cx="2972163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32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</TotalTime>
  <Words>45</Words>
  <Application>Microsoft Office PowerPoint</Application>
  <PresentationFormat>On-screen Show (16:9)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</dc:creator>
  <cp:lastModifiedBy>rit</cp:lastModifiedBy>
  <cp:revision>6</cp:revision>
  <dcterms:created xsi:type="dcterms:W3CDTF">2006-08-16T00:00:00Z</dcterms:created>
  <dcterms:modified xsi:type="dcterms:W3CDTF">2022-11-10T20:56:13Z</dcterms:modified>
</cp:coreProperties>
</file>