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46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4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4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" y="13606"/>
            <a:ext cx="9124263" cy="512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89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4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</dc:creator>
  <cp:lastModifiedBy>rit</cp:lastModifiedBy>
  <cp:revision>1</cp:revision>
  <dcterms:created xsi:type="dcterms:W3CDTF">2006-08-16T00:00:00Z</dcterms:created>
  <dcterms:modified xsi:type="dcterms:W3CDTF">2022-11-09T22:19:09Z</dcterms:modified>
</cp:coreProperties>
</file>