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4d7832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4d7832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4d7832f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4d7832f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d7832f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d7832f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4d7832f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4d7832f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4d7832f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4d7832f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4d7832f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4d7832f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Scotbank group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Let’s get those </a:t>
            </a:r>
            <a:r>
              <a:rPr lang="ru" sz="2100"/>
              <a:t>budgets</a:t>
            </a:r>
            <a:r>
              <a:rPr lang="ru" sz="2100"/>
              <a:t> approvedddd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Meet the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65150" y="1152475"/>
            <a:ext cx="47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Megan - DB wizard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Luke - login page pro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Hashim - lifesaver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Katie  - transactions magician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Nick - Product owner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957400"/>
            <a:ext cx="2741975" cy="365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Retros!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875" y="1215800"/>
            <a:ext cx="6340801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Actions?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88" y="1126627"/>
            <a:ext cx="6913832" cy="3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persona+ </a:t>
            </a:r>
            <a:r>
              <a:rPr lang="ru"/>
              <a:t>wireframes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5" y="1201800"/>
            <a:ext cx="4123149" cy="33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250" y="1437775"/>
            <a:ext cx="4761748" cy="30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time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800" y="450138"/>
            <a:ext cx="5314445" cy="29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Deployment strategy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Hybrid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Partial migration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Use </a:t>
            </a:r>
            <a:r>
              <a:rPr lang="ru"/>
              <a:t>courses to close off the learning gaps in the team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