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5B7"/>
    <a:srgbClr val="D17D97"/>
    <a:srgbClr val="AB5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21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35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0ee59723ee_0_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0ee59723ee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5B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myntra.com/dresses/stylecast/stylecast-white-square-neck-puff-sleeves-maxi-dress/26022872/bu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787300" y="5172975"/>
            <a:ext cx="50670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 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</a:rPr>
              <a:t>Team </a:t>
            </a: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C2496-0C8A-EB94-77DC-9C3494D09357}"/>
              </a:ext>
            </a:extLst>
          </p:cNvPr>
          <p:cNvSpPr txBox="1"/>
          <p:nvPr/>
        </p:nvSpPr>
        <p:spPr>
          <a:xfrm>
            <a:off x="8584707" y="5172975"/>
            <a:ext cx="2032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VULTURE VIRTUE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B4127-EA19-A991-9CF9-C4AF89E27C96}"/>
              </a:ext>
            </a:extLst>
          </p:cNvPr>
          <p:cNvSpPr txBox="1"/>
          <p:nvPr/>
        </p:nvSpPr>
        <p:spPr>
          <a:xfrm>
            <a:off x="8584706" y="5695116"/>
            <a:ext cx="2032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Nisha Agarwal</a:t>
            </a:r>
          </a:p>
          <a:p>
            <a:r>
              <a:rPr lang="en-US" sz="900" b="1" dirty="0"/>
              <a:t>[Team Leader]</a:t>
            </a:r>
            <a:endParaRPr lang="en-US" b="1" dirty="0"/>
          </a:p>
          <a:p>
            <a:r>
              <a:rPr lang="en-US" b="1" dirty="0"/>
              <a:t>Megha Thakur</a:t>
            </a:r>
          </a:p>
          <a:p>
            <a:r>
              <a:rPr lang="en-US" sz="900" b="1" dirty="0"/>
              <a:t>[Team Member]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A8CC1A-CF9D-590A-29DA-E0D0933E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DFA5B7"/>
          </a:solidFill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b="1" dirty="0"/>
              <a:t>Gen Z user engagement : </a:t>
            </a:r>
            <a:r>
              <a:rPr lang="en-US" dirty="0"/>
              <a:t>Building engagement constructs that create virality and enabling habit creation among </a:t>
            </a:r>
            <a:r>
              <a:rPr lang="en-US" b="1" dirty="0"/>
              <a:t>Gen Z </a:t>
            </a:r>
            <a:r>
              <a:rPr lang="en-US" dirty="0"/>
              <a:t>.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 Z's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D17D97"/>
                </a:highlight>
                <a:latin typeface="Arial" panose="020B0604020202020204" pitchFamily="34" charset="0"/>
              </a:rPr>
              <a:t>decreasing attention span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constant need for stimulation to stay engaged.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app's content-heavy design makes it less interactive.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D17D97"/>
                </a:highlight>
                <a:latin typeface="Arial" panose="020B0604020202020204" pitchFamily="34" charset="0"/>
              </a:rPr>
              <a:t>lack of stimulating features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encourage users to return to the app regularly.</a:t>
            </a: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Solution 1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ADE240-352C-C74D-167F-E9916B9B4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Introducing an Open chat box for User Interaction </a:t>
            </a:r>
          </a:p>
          <a:p>
            <a:pPr marL="114300" indent="0">
              <a:buNone/>
            </a:pPr>
            <a:endParaRPr lang="en-US" sz="800" b="1" dirty="0"/>
          </a:p>
          <a:p>
            <a:r>
              <a:rPr lang="en-US" sz="2000" dirty="0"/>
              <a:t>Introducing an open </a:t>
            </a:r>
            <a:r>
              <a:rPr lang="en-US" sz="2000" dirty="0" err="1"/>
              <a:t>chatbox</a:t>
            </a:r>
            <a:r>
              <a:rPr lang="en-US" sz="2000" dirty="0"/>
              <a:t> like tool where user can post like</a:t>
            </a:r>
          </a:p>
        </p:txBody>
      </p:sp>
      <p:pic>
        <p:nvPicPr>
          <p:cNvPr id="4" name="Graphic 3" descr="Woman with long wavy hair">
            <a:extLst>
              <a:ext uri="{FF2B5EF4-FFF2-40B4-BE49-F238E27FC236}">
                <a16:creationId xmlns:a16="http://schemas.microsoft.com/office/drawing/2014/main" id="{B90ED8EF-4618-8700-2209-22C996CE1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8302" y="3134023"/>
            <a:ext cx="979162" cy="137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899DB-B377-B13C-8E7F-5E25585E277E}"/>
              </a:ext>
            </a:extLst>
          </p:cNvPr>
          <p:cNvSpPr txBox="1"/>
          <p:nvPr/>
        </p:nvSpPr>
        <p:spPr>
          <a:xfrm>
            <a:off x="2490281" y="3167389"/>
            <a:ext cx="66512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"Hey lovely people! There's an evening party next week. The weather will be humid with a temperature of 32 degrees Celsius. The mood is easy breezy. Any outfit suggestions?"</a:t>
            </a:r>
          </a:p>
          <a:p>
            <a:endParaRPr lang="en-US" sz="1400" dirty="0"/>
          </a:p>
        </p:txBody>
      </p:sp>
      <p:pic>
        <p:nvPicPr>
          <p:cNvPr id="10" name="Graphic 9" descr="Man wearing a hoodie">
            <a:extLst>
              <a:ext uri="{FF2B5EF4-FFF2-40B4-BE49-F238E27FC236}">
                <a16:creationId xmlns:a16="http://schemas.microsoft.com/office/drawing/2014/main" id="{ABAA0BAD-57A5-B0C6-B33B-323FD9E2C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148442" y="4121496"/>
            <a:ext cx="1085783" cy="1372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C899DB-B377-B13C-8E7F-5E25585E277E}"/>
              </a:ext>
            </a:extLst>
          </p:cNvPr>
          <p:cNvSpPr txBox="1"/>
          <p:nvPr/>
        </p:nvSpPr>
        <p:spPr>
          <a:xfrm>
            <a:off x="3411808" y="4176709"/>
            <a:ext cx="66512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7"/>
              </a:rPr>
              <a:t>https://www.myntra.com/dresses/stylecast/stylecast-white-square-neck-puff-sleeves-maxi-dress/26022872/buy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https://www.myntra.com/heels/colo/colo-open-toe-wedge-heels/27534114/buy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what about this flowy maxi dress and these wedges.</a:t>
            </a: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3" name="Graphic 12" descr="Woman with long wavy hair">
            <a:extLst>
              <a:ext uri="{FF2B5EF4-FFF2-40B4-BE49-F238E27FC236}">
                <a16:creationId xmlns:a16="http://schemas.microsoft.com/office/drawing/2014/main" id="{C2975A93-CD4C-1B7F-2E73-51D7A2F9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119" y="5463260"/>
            <a:ext cx="979162" cy="13723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899DB-B377-B13C-8E7F-5E25585E277E}"/>
              </a:ext>
            </a:extLst>
          </p:cNvPr>
          <p:cNvSpPr txBox="1"/>
          <p:nvPr/>
        </p:nvSpPr>
        <p:spPr>
          <a:xfrm>
            <a:off x="2490281" y="5672361"/>
            <a:ext cx="6651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Thank you for the amazing suggestion.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86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ADE240-352C-C74D-167F-E9916B9B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55" y="690465"/>
            <a:ext cx="11420669" cy="5486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An open chat box will give Fashion </a:t>
            </a:r>
            <a:r>
              <a:rPr lang="en-US" sz="2400" dirty="0" err="1"/>
              <a:t>savy</a:t>
            </a:r>
            <a:r>
              <a:rPr lang="en-US" sz="2400" dirty="0"/>
              <a:t> users a </a:t>
            </a:r>
            <a:r>
              <a:rPr lang="en-US" sz="2400" dirty="0">
                <a:highlight>
                  <a:srgbClr val="D17D97"/>
                </a:highlight>
              </a:rPr>
              <a:t>Space To Interact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User will get their </a:t>
            </a:r>
            <a:r>
              <a:rPr lang="en-US" sz="2400" dirty="0">
                <a:highlight>
                  <a:srgbClr val="D17D97"/>
                </a:highlight>
              </a:rPr>
              <a:t>Fashionable Solutions to</a:t>
            </a:r>
            <a:r>
              <a:rPr lang="en-US" sz="2400" dirty="0"/>
              <a:t> their always existing to </a:t>
            </a:r>
            <a:r>
              <a:rPr lang="en-US" sz="2400" dirty="0">
                <a:highlight>
                  <a:srgbClr val="D17D97"/>
                </a:highlight>
              </a:rPr>
              <a:t>“I have nothing to wear”</a:t>
            </a:r>
            <a:r>
              <a:rPr lang="en-US" sz="2400" dirty="0"/>
              <a:t> problem.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And If the product is bought from the link given by user, Then they will also get </a:t>
            </a:r>
            <a:r>
              <a:rPr lang="en-US" sz="2400" dirty="0">
                <a:highlight>
                  <a:srgbClr val="D17D97"/>
                </a:highlight>
              </a:rPr>
              <a:t>Myntra Score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Which they can use to get benefit on further orders.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tool can become a safe space for fashion enthusiasts and can also become a </a:t>
            </a:r>
            <a:r>
              <a:rPr lang="en-US" sz="2400" dirty="0">
                <a:highlight>
                  <a:srgbClr val="D17D97"/>
                </a:highlight>
              </a:rPr>
              <a:t>Trend Setting Hub</a:t>
            </a:r>
            <a:r>
              <a:rPr lang="en-US" sz="2400" dirty="0"/>
              <a:t>, with the creative interactions.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>
              <a:highlight>
                <a:srgbClr val="D17D97"/>
              </a:highlight>
            </a:endParaRP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9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Solution 2 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ADE240-352C-C74D-167F-E9916B9B4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Addition of short length and interactive content</a:t>
            </a:r>
          </a:p>
          <a:p>
            <a:endParaRPr lang="en-US" b="1" dirty="0"/>
          </a:p>
          <a:p>
            <a:pPr marL="114300" indent="0">
              <a:buNone/>
            </a:pPr>
            <a:endParaRPr lang="en-US" sz="800" b="1" dirty="0"/>
          </a:p>
          <a:p>
            <a:pPr>
              <a:buFont typeface="Wingdings" panose="05000000000000000000" pitchFamily="2" charset="2"/>
              <a:buChar char="è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Short-form content is highly popular among Gen Z, as 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D17D97"/>
                </a:highlight>
                <a:latin typeface="Arial" panose="020B0604020202020204" pitchFamily="34" charset="0"/>
              </a:rPr>
              <a:t>keeps them engaged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encourages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D17D97"/>
                </a:highlight>
                <a:latin typeface="Arial" panose="020B0604020202020204" pitchFamily="34" charset="0"/>
              </a:rPr>
              <a:t>repeated use of the 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/>
              <a:t>Content created by other users, such as reviews, unboxings, and testimonials, is seen as more </a:t>
            </a:r>
            <a:r>
              <a:rPr lang="en-US" sz="2400" dirty="0">
                <a:highlight>
                  <a:srgbClr val="D17D97"/>
                </a:highlight>
              </a:rPr>
              <a:t>authentic and trustworthy</a:t>
            </a:r>
            <a:endParaRPr lang="en-US" sz="2400" dirty="0"/>
          </a:p>
          <a:p>
            <a:pPr>
              <a:buFont typeface="Wingdings" panose="05000000000000000000" pitchFamily="2" charset="2"/>
              <a:buChar char="è"/>
            </a:pPr>
            <a:endParaRPr lang="en-US" sz="2400" dirty="0"/>
          </a:p>
          <a:p>
            <a:pPr marL="114300" indent="0">
              <a:buNone/>
            </a:pPr>
            <a:endParaRPr lang="en-US" sz="2000" b="1" dirty="0"/>
          </a:p>
          <a:p>
            <a:endParaRPr lang="en-US" sz="2000" b="1" dirty="0"/>
          </a:p>
          <a:p>
            <a:pPr marL="11430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Benefits 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C48AED-A1D1-A165-FBAE-25304B651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Consumption</a:t>
            </a:r>
          </a:p>
          <a:p>
            <a:r>
              <a:rPr lang="en-US" dirty="0"/>
              <a:t>Frequent Visits</a:t>
            </a:r>
          </a:p>
          <a:p>
            <a:r>
              <a:rPr lang="en-US" dirty="0"/>
              <a:t>Addictive Nature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4A441-40C2-D64B-C0B3-8D7BF9223B54}"/>
              </a:ext>
            </a:extLst>
          </p:cNvPr>
          <p:cNvSpPr/>
          <p:nvPr/>
        </p:nvSpPr>
        <p:spPr>
          <a:xfrm>
            <a:off x="6680718" y="466531"/>
            <a:ext cx="3349690" cy="6026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2F036-C081-774B-BC4E-1DA33EF4045A}"/>
              </a:ext>
            </a:extLst>
          </p:cNvPr>
          <p:cNvSpPr/>
          <p:nvPr/>
        </p:nvSpPr>
        <p:spPr>
          <a:xfrm>
            <a:off x="6876661" y="615820"/>
            <a:ext cx="2948474" cy="5701004"/>
          </a:xfrm>
          <a:prstGeom prst="rect">
            <a:avLst/>
          </a:prstGeom>
          <a:solidFill>
            <a:srgbClr val="DFA5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9038A-36E9-CB68-253D-9AB7AB7BFAF8}"/>
              </a:ext>
            </a:extLst>
          </p:cNvPr>
          <p:cNvSpPr/>
          <p:nvPr/>
        </p:nvSpPr>
        <p:spPr>
          <a:xfrm>
            <a:off x="6979298" y="849086"/>
            <a:ext cx="2743200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FA5B7"/>
                </a:solidFill>
              </a:rPr>
              <a:t>Myntra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16AE1-4FA5-DF94-DA6F-1B5E7E046603}"/>
              </a:ext>
            </a:extLst>
          </p:cNvPr>
          <p:cNvSpPr/>
          <p:nvPr/>
        </p:nvSpPr>
        <p:spPr>
          <a:xfrm>
            <a:off x="6979298" y="1595358"/>
            <a:ext cx="1222310" cy="2335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Woman carrying cloth">
            <a:extLst>
              <a:ext uri="{FF2B5EF4-FFF2-40B4-BE49-F238E27FC236}">
                <a16:creationId xmlns:a16="http://schemas.microsoft.com/office/drawing/2014/main" id="{7ACC512E-4C22-082A-C0E5-4567F3A47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79299" y="1595359"/>
            <a:ext cx="1248530" cy="23172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54D50C-5EB9-DF20-7BF8-7F4AEA10BCA0}"/>
              </a:ext>
            </a:extLst>
          </p:cNvPr>
          <p:cNvSpPr/>
          <p:nvPr/>
        </p:nvSpPr>
        <p:spPr>
          <a:xfrm>
            <a:off x="8350898" y="1604866"/>
            <a:ext cx="1371600" cy="10708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9F4E94-4F2F-7446-3676-4B62751904B9}"/>
              </a:ext>
            </a:extLst>
          </p:cNvPr>
          <p:cNvSpPr/>
          <p:nvPr/>
        </p:nvSpPr>
        <p:spPr>
          <a:xfrm>
            <a:off x="8350897" y="2815698"/>
            <a:ext cx="1371600" cy="18402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51910-0D49-2406-06C2-C2761F6A0FD4}"/>
              </a:ext>
            </a:extLst>
          </p:cNvPr>
          <p:cNvSpPr/>
          <p:nvPr/>
        </p:nvSpPr>
        <p:spPr>
          <a:xfrm>
            <a:off x="6983963" y="4080514"/>
            <a:ext cx="1217645" cy="19283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8BD5E8-D622-DC3C-EA4F-298D5DC7AE61}"/>
              </a:ext>
            </a:extLst>
          </p:cNvPr>
          <p:cNvSpPr/>
          <p:nvPr/>
        </p:nvSpPr>
        <p:spPr>
          <a:xfrm>
            <a:off x="8350897" y="4790776"/>
            <a:ext cx="1371600" cy="114349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Woman wearing a t-shirt">
            <a:extLst>
              <a:ext uri="{FF2B5EF4-FFF2-40B4-BE49-F238E27FC236}">
                <a16:creationId xmlns:a16="http://schemas.microsoft.com/office/drawing/2014/main" id="{461C2552-C425-91E8-47AA-6DF08A5EC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0897" y="1595358"/>
            <a:ext cx="1371600" cy="1080342"/>
          </a:xfrm>
          <a:prstGeom prst="rect">
            <a:avLst/>
          </a:prstGeom>
        </p:spPr>
      </p:pic>
      <p:pic>
        <p:nvPicPr>
          <p:cNvPr id="29" name="Graphic 28" descr="Female with prosthetic leg">
            <a:extLst>
              <a:ext uri="{FF2B5EF4-FFF2-40B4-BE49-F238E27FC236}">
                <a16:creationId xmlns:a16="http://schemas.microsoft.com/office/drawing/2014/main" id="{1BF92B0F-3521-660B-9B39-363028684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9298" y="4080514"/>
            <a:ext cx="1217645" cy="1928400"/>
          </a:xfrm>
          <a:prstGeom prst="rect">
            <a:avLst/>
          </a:prstGeom>
        </p:spPr>
      </p:pic>
      <p:pic>
        <p:nvPicPr>
          <p:cNvPr id="31" name="Graphic 30" descr="Man wearing jacket">
            <a:extLst>
              <a:ext uri="{FF2B5EF4-FFF2-40B4-BE49-F238E27FC236}">
                <a16:creationId xmlns:a16="http://schemas.microsoft.com/office/drawing/2014/main" id="{5FBA6A47-2947-4735-9A3A-1E694814B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0898" y="4790776"/>
            <a:ext cx="1371600" cy="1143493"/>
          </a:xfrm>
          <a:prstGeom prst="rect">
            <a:avLst/>
          </a:prstGeom>
        </p:spPr>
      </p:pic>
      <p:pic>
        <p:nvPicPr>
          <p:cNvPr id="33" name="Graphic 32" descr="Female sitting down">
            <a:extLst>
              <a:ext uri="{FF2B5EF4-FFF2-40B4-BE49-F238E27FC236}">
                <a16:creationId xmlns:a16="http://schemas.microsoft.com/office/drawing/2014/main" id="{DDC5B514-F227-BE4E-B5C8-20C457CD6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1395" y="2810500"/>
            <a:ext cx="1361102" cy="1840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338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Roboto</vt:lpstr>
      <vt:lpstr>Calibri</vt:lpstr>
      <vt:lpstr>Arial</vt:lpstr>
      <vt:lpstr>Office Theme</vt:lpstr>
      <vt:lpstr>Team Name :   Team Details</vt:lpstr>
      <vt:lpstr>Problem Statement</vt:lpstr>
      <vt:lpstr>Solution 1</vt:lpstr>
      <vt:lpstr>PowerPoint Presentation</vt:lpstr>
      <vt:lpstr>Solution 2 </vt:lpstr>
      <vt:lpstr>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Nisha Agarwal</cp:lastModifiedBy>
  <cp:revision>16</cp:revision>
  <dcterms:modified xsi:type="dcterms:W3CDTF">2024-06-30T17:44:25Z</dcterms:modified>
</cp:coreProperties>
</file>