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28" r:id="rId4"/>
    <p:sldId id="414" r:id="rId5"/>
    <p:sldId id="415" r:id="rId6"/>
    <p:sldId id="416" r:id="rId7"/>
    <p:sldId id="417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5"/>
    <p:restoredTop sz="90304"/>
  </p:normalViewPr>
  <p:slideViewPr>
    <p:cSldViewPr snapToGrid="0" snapToObjects="1">
      <p:cViewPr varScale="1">
        <p:scale>
          <a:sx n="133" d="100"/>
          <a:sy n="133" d="100"/>
        </p:scale>
        <p:origin x="-104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D6C795-A4D9-564C-B2B2-1D843283B9D4}" type="datetimeFigureOut">
              <a:rPr lang="en-US"/>
              <a:pPr>
                <a:defRPr/>
              </a:pPr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2FCA75-C64F-0A4E-B9D9-E322D7376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3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309CF3-5206-7A4C-AB38-402C684664D3}" type="datetimeFigureOut">
              <a:rPr lang="en-US"/>
              <a:pPr>
                <a:defRPr/>
              </a:pPr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36538" y="4343400"/>
            <a:ext cx="6440487" cy="4492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B6FBB0-02FB-A14F-B554-8335DF424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2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/>
        <a:ea typeface="ＭＳ Ｐゴシック" charset="0"/>
        <a:cs typeface="Arial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/>
        <a:ea typeface="ＭＳ Ｐゴシック" charset="0"/>
        <a:cs typeface="Arial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/>
        <a:ea typeface="ＭＳ Ｐゴシック" charset="0"/>
        <a:cs typeface="Arial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/>
        <a:ea typeface="ＭＳ Ｐゴシック" charset="0"/>
        <a:cs typeface="Arial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/>
        <a:ea typeface="ＭＳ Ｐゴシック" charset="0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6FBB0-02FB-A14F-B554-8335DF424C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6FBB0-02FB-A14F-B554-8335DF424C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40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5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7663" y="539496"/>
            <a:ext cx="8458200" cy="329184"/>
          </a:xfrm>
        </p:spPr>
        <p:txBody>
          <a:bodyPr/>
          <a:lstStyle>
            <a:lvl1pPr marL="0" indent="0">
              <a:buNone/>
              <a:defRPr sz="1800" b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552A-BD9A-7B48-96F8-EF5F51A1A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3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5F1A3-200C-8243-A00E-1A758DB3A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8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4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6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348756" y="1063746"/>
            <a:ext cx="8458200" cy="3563166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E99-A1E4-5D41-AC76-AF9A7696F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6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222250" y="255588"/>
            <a:ext cx="4255939" cy="437197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4884" y="255587"/>
            <a:ext cx="4161454" cy="54428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35500" y="923925"/>
            <a:ext cx="4160838" cy="3703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B8F66-A919-4945-AAA1-E96B24781E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266" y="1435608"/>
            <a:ext cx="5807814" cy="11612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266" y="2606040"/>
            <a:ext cx="5807814" cy="3291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9902" y="1920240"/>
            <a:ext cx="5762033" cy="48463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9902" y="2423160"/>
            <a:ext cx="5762033" cy="329184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0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4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8840"/>
            <a:ext cx="7452360" cy="365760"/>
          </a:xfrm>
        </p:spPr>
        <p:txBody>
          <a:bodyPr>
            <a:no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30CB-3D52-5646-9BEA-32ACE8D28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5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667932"/>
            <a:ext cx="8458200" cy="3776051"/>
          </a:xfrm>
        </p:spPr>
        <p:txBody>
          <a:bodyPr/>
          <a:lstStyle>
            <a:lvl1pPr marL="288925" indent="-288925">
              <a:defRPr/>
            </a:lvl1pPr>
            <a:lvl2pPr marL="511175" indent="-222250">
              <a:defRPr/>
            </a:lvl2pPr>
            <a:lvl3pPr marL="684213" indent="-173038">
              <a:defRPr baseline="0"/>
            </a:lvl3pPr>
            <a:lvl4pPr marL="915988" indent="-173038">
              <a:defRPr/>
            </a:lvl4pPr>
            <a:lvl5pPr marL="1089025" indent="-1730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17471-BE4F-D64C-821C-E40523250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6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7472" y="539497"/>
            <a:ext cx="8458200" cy="329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7663" y="1038225"/>
            <a:ext cx="8448865" cy="3405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7DA7B-EDE0-984A-8EF6-E46DFEB05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6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667932"/>
            <a:ext cx="4187952" cy="3776051"/>
          </a:xfrm>
        </p:spPr>
        <p:txBody>
          <a:bodyPr/>
          <a:lstStyle>
            <a:lvl1pPr marL="288925" indent="-288925">
              <a:defRPr/>
            </a:lvl1pPr>
            <a:lvl2pPr marL="511175" indent="-222250">
              <a:defRPr/>
            </a:lvl2pPr>
            <a:lvl3pPr marL="684213" indent="-173038">
              <a:defRPr baseline="0"/>
            </a:lvl3pPr>
            <a:lvl4pPr marL="915988" indent="-173038">
              <a:defRPr/>
            </a:lvl4pPr>
            <a:lvl5pPr marL="1089025" indent="-1730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17720" y="667932"/>
            <a:ext cx="4187952" cy="3776051"/>
          </a:xfrm>
        </p:spPr>
        <p:txBody>
          <a:bodyPr/>
          <a:lstStyle>
            <a:lvl1pPr marL="288925" indent="-288925">
              <a:defRPr/>
            </a:lvl1pPr>
            <a:lvl2pPr marL="511175" indent="-222250">
              <a:defRPr/>
            </a:lvl2pPr>
            <a:lvl3pPr marL="684213" indent="-173038">
              <a:defRPr baseline="0"/>
            </a:lvl3pPr>
            <a:lvl4pPr marL="915988" indent="-173038">
              <a:defRPr/>
            </a:lvl4pPr>
            <a:lvl5pPr marL="1089025" indent="-1730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56E8-7D1D-974E-BE10-B5664312D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8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7663" y="539496"/>
            <a:ext cx="8458200" cy="329184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47472" y="1039008"/>
            <a:ext cx="4187952" cy="3404976"/>
          </a:xfrm>
        </p:spPr>
        <p:txBody>
          <a:bodyPr/>
          <a:lstStyle>
            <a:lvl1pPr marL="288925" indent="-288925">
              <a:defRPr/>
            </a:lvl1pPr>
            <a:lvl2pPr marL="511175" indent="-222250">
              <a:defRPr/>
            </a:lvl2pPr>
            <a:lvl3pPr marL="684213" indent="-173038">
              <a:defRPr baseline="0"/>
            </a:lvl3pPr>
            <a:lvl4pPr marL="915988" indent="-173038">
              <a:defRPr/>
            </a:lvl4pPr>
            <a:lvl5pPr marL="1089025" indent="-1730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17911" y="1039008"/>
            <a:ext cx="4187952" cy="3404976"/>
          </a:xfrm>
        </p:spPr>
        <p:txBody>
          <a:bodyPr/>
          <a:lstStyle>
            <a:lvl1pPr marL="288925" indent="-288925">
              <a:defRPr/>
            </a:lvl1pPr>
            <a:lvl2pPr marL="511175" indent="-222250">
              <a:defRPr/>
            </a:lvl2pPr>
            <a:lvl3pPr marL="684213" indent="-173038">
              <a:defRPr baseline="0"/>
            </a:lvl3pPr>
            <a:lvl4pPr marL="915988" indent="-173038">
              <a:defRPr/>
            </a:lvl4pPr>
            <a:lvl5pPr marL="1089025" indent="-17303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5204C-60B6-4042-8605-332343CD5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-3175"/>
            <a:ext cx="9144000" cy="5154613"/>
            <a:chOff x="0" y="-3374"/>
            <a:chExt cx="9144000" cy="5154674"/>
          </a:xfrm>
        </p:grpSpPr>
        <p:pic>
          <p:nvPicPr>
            <p:cNvPr id="4" name="Picture 7" descr="AG_logo_H_CLR_6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15" y="4626912"/>
              <a:ext cx="1367692" cy="33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0" y="5032236"/>
              <a:ext cx="9144000" cy="119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3374"/>
              <a:ext cx="9144000" cy="26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ooter Placeholder 3"/>
          <p:cNvSpPr txBox="1">
            <a:spLocks/>
          </p:cNvSpPr>
          <p:nvPr/>
        </p:nvSpPr>
        <p:spPr>
          <a:xfrm>
            <a:off x="6962775" y="4806950"/>
            <a:ext cx="2173288" cy="1873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dirty="0" smtClean="0">
                <a:cs typeface="Arial"/>
              </a:rPr>
              <a:t>AutoGrid Systems Inc</a:t>
            </a:r>
            <a:r>
              <a:rPr lang="it-IT" sz="900" b="1" dirty="0" smtClean="0">
                <a:cs typeface="Arial"/>
              </a:rPr>
              <a:t>, -  Confidential</a:t>
            </a:r>
            <a:endParaRPr lang="en-US" sz="900" b="1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E713B-A04C-9547-96BD-FE23DFF49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7663" y="155575"/>
            <a:ext cx="84582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663" y="603250"/>
            <a:ext cx="84582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1B1162-CCDB-0442-AF37-611C055B673A}" type="datetimeFigureOut">
              <a:rPr lang="en-US"/>
              <a:pPr>
                <a:defRPr/>
              </a:pPr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6338" y="73025"/>
            <a:ext cx="347662" cy="182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3EB2DC1-8DD1-7F47-9B74-097A9362D4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68325" indent="-222250" algn="l" defTabSz="457200" rtl="0" eaLnBrk="0" fontAlgn="base" hangingPunct="0">
        <a:spcBef>
          <a:spcPct val="20000"/>
        </a:spcBef>
        <a:spcAft>
          <a:spcPct val="0"/>
        </a:spcAft>
        <a:buClr>
          <a:srgbClr val="00559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0100" indent="-173038" algn="l" defTabSz="457200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30288" indent="-173038" algn="l" defTabSz="4572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03325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006DCB"/>
        </a:buClr>
        <a:buFont typeface="Wingdings" charset="0"/>
        <a:buChar char="§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345238" y="3302000"/>
            <a:ext cx="1997075" cy="241300"/>
          </a:xfrm>
        </p:spPr>
        <p:txBody>
          <a:bodyPr rtlCol="0">
            <a:normAutofit fontScale="62500" lnSpcReduction="20000"/>
          </a:bodyPr>
          <a:lstStyle/>
          <a:p>
            <a:pPr algn="r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FFFF"/>
                </a:solidFill>
                <a:ea typeface="+mn-ea"/>
                <a:cs typeface="+mn-cs"/>
              </a:rPr>
              <a:t>www.auto-grid.com</a:t>
            </a:r>
            <a:endParaRPr lang="en-US" dirty="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2833688" y="1435100"/>
            <a:ext cx="3942517" cy="11620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EDNA FCI Data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Exploratory</a:t>
            </a:r>
            <a:endParaRPr lang="en-US" dirty="0">
              <a:latin typeface="Arial" charset="0"/>
            </a:endParaRPr>
          </a:p>
        </p:txBody>
      </p:sp>
      <p:sp>
        <p:nvSpPr>
          <p:cNvPr id="15362" name="Subtitle 4"/>
          <p:cNvSpPr>
            <a:spLocks noGrp="1"/>
          </p:cNvSpPr>
          <p:nvPr>
            <p:ph type="subTitle" idx="1"/>
          </p:nvPr>
        </p:nvSpPr>
        <p:spPr>
          <a:xfrm>
            <a:off x="2833688" y="2606675"/>
            <a:ext cx="5807075" cy="32861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June 8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</a:t>
            </a:r>
            <a:r>
              <a:rPr lang="en-US" dirty="0" smtClean="0"/>
              <a:t>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400" dirty="0" smtClean="0"/>
          </a:p>
          <a:p>
            <a:r>
              <a:rPr lang="en-US" sz="1400" dirty="0" smtClean="0"/>
              <a:t>Explore the data format/quality of newly found FCI data (from EDNA) and compare them with old FCI data</a:t>
            </a:r>
          </a:p>
          <a:p>
            <a:r>
              <a:rPr lang="en-US" sz="1400" dirty="0" smtClean="0"/>
              <a:t>Data sent on June 8 2017 to </a:t>
            </a:r>
            <a:r>
              <a:rPr lang="en-US" sz="1400" dirty="0" err="1" smtClean="0"/>
              <a:t>fpl-ftp.autogridsystem</a:t>
            </a:r>
            <a:r>
              <a:rPr lang="en-US" sz="1400" dirty="0" err="1" smtClean="0"/>
              <a:t>s.com</a:t>
            </a:r>
            <a:endParaRPr lang="en-US" sz="1400" dirty="0" smtClean="0"/>
          </a:p>
          <a:p>
            <a:r>
              <a:rPr lang="en-US" sz="1400" dirty="0" smtClean="0"/>
              <a:t>Folder name: EDNA_TEST</a:t>
            </a:r>
          </a:p>
          <a:p>
            <a:r>
              <a:rPr lang="en-US" sz="1400" dirty="0" smtClean="0"/>
              <a:t>Three sample files:</a:t>
            </a:r>
          </a:p>
          <a:p>
            <a:pPr lvl="1"/>
            <a:r>
              <a:rPr lang="en-US" sz="1400" dirty="0" smtClean="0"/>
              <a:t>COUNTRY_CLUB</a:t>
            </a:r>
            <a:r>
              <a:rPr lang="en-US" sz="1400" dirty="0"/>
              <a:t>.805933.FCI.</a:t>
            </a:r>
            <a:r>
              <a:rPr lang="en-US" sz="1400" dirty="0" smtClean="0"/>
              <a:t>593302B.FAULT.B_PH.csv</a:t>
            </a:r>
          </a:p>
          <a:p>
            <a:pPr lvl="1"/>
            <a:r>
              <a:rPr lang="en-US" sz="1400" dirty="0" smtClean="0"/>
              <a:t>'</a:t>
            </a:r>
            <a:r>
              <a:rPr lang="en-US" sz="1400" dirty="0"/>
              <a:t>MIAMI_SHORES.803434.FCI.</a:t>
            </a:r>
            <a:r>
              <a:rPr lang="en-US" sz="1400" dirty="0" smtClean="0"/>
              <a:t>343703B.I_FAULT.B_PH.csv</a:t>
            </a:r>
          </a:p>
          <a:p>
            <a:pPr lvl="1"/>
            <a:r>
              <a:rPr lang="en-US" sz="1400" dirty="0" smtClean="0"/>
              <a:t>'NORMANDY_BEACH</a:t>
            </a:r>
            <a:r>
              <a:rPr lang="en-US" sz="1400" dirty="0"/>
              <a:t>.801038.FCI.</a:t>
            </a:r>
            <a:r>
              <a:rPr lang="en-US" sz="1400" dirty="0" smtClean="0"/>
              <a:t>103210B.IN_SCAN.B_PH.csv</a:t>
            </a:r>
          </a:p>
          <a:p>
            <a:r>
              <a:rPr lang="en-US" sz="1400" dirty="0" smtClean="0"/>
              <a:t>Overall Insights:</a:t>
            </a:r>
          </a:p>
          <a:p>
            <a:pPr lvl="1"/>
            <a:r>
              <a:rPr lang="en-US" sz="1200" dirty="0" smtClean="0"/>
              <a:t>For </a:t>
            </a:r>
            <a:r>
              <a:rPr lang="en-US" sz="1200" dirty="0"/>
              <a:t>sample </a:t>
            </a:r>
            <a:r>
              <a:rPr lang="en-US" sz="1200" dirty="0" smtClean="0"/>
              <a:t>data: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lot of repeated </a:t>
            </a:r>
            <a:r>
              <a:rPr lang="en-US" dirty="0" smtClean="0"/>
              <a:t>readings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of the time stamp is out of normal time range (</a:t>
            </a:r>
            <a:r>
              <a:rPr lang="mr-IN" dirty="0"/>
              <a:t>'1/1/0001 12:00:00 </a:t>
            </a:r>
            <a:r>
              <a:rPr lang="mr-IN" dirty="0" smtClean="0"/>
              <a:t>AM’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FCI </a:t>
            </a:r>
            <a:r>
              <a:rPr lang="en-US" dirty="0"/>
              <a:t>I_FAULT (most important reading) all has value of zero</a:t>
            </a:r>
          </a:p>
          <a:p>
            <a:pPr lvl="1"/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0767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55575"/>
            <a:ext cx="4239739" cy="347663"/>
          </a:xfrm>
        </p:spPr>
        <p:txBody>
          <a:bodyPr/>
          <a:lstStyle/>
          <a:p>
            <a:r>
              <a:rPr lang="en-US" dirty="0" smtClean="0"/>
              <a:t>FAULT 2012 </a:t>
            </a:r>
            <a:r>
              <a:rPr lang="mr-IN" dirty="0" smtClean="0"/>
              <a:t>–</a:t>
            </a:r>
            <a:r>
              <a:rPr lang="en-US" dirty="0" smtClean="0"/>
              <a:t> 2017</a:t>
            </a:r>
            <a:r>
              <a:rPr lang="en-US" dirty="0"/>
              <a:t> </a:t>
            </a:r>
            <a:r>
              <a:rPr lang="en-US" dirty="0" smtClean="0"/>
              <a:t>(Old)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87402" y="155575"/>
            <a:ext cx="4239739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59595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FAULT EDNA_TEST (NEW)</a:t>
            </a:r>
          </a:p>
          <a:p>
            <a:endParaRPr lang="en-US" dirty="0"/>
          </a:p>
        </p:txBody>
      </p:sp>
      <p:pic>
        <p:nvPicPr>
          <p:cNvPr id="5" name="Content Placeholder 4" descr="FCI_IN_SCAN_2012_20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95" r="-12395"/>
          <a:stretch>
            <a:fillRect/>
          </a:stretch>
        </p:blipFill>
        <p:spPr>
          <a:xfrm>
            <a:off x="347663" y="668338"/>
            <a:ext cx="4111544" cy="3775075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9429" y="668338"/>
            <a:ext cx="3118931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61920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for FCI FAULT old data </a:t>
            </a:r>
            <a:r>
              <a:rPr lang="en-US" dirty="0" err="1" smtClean="0"/>
              <a:t>vs</a:t>
            </a:r>
            <a:r>
              <a:rPr lang="en-US" dirty="0" smtClean="0"/>
              <a:t>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Proportion of unreliable to reliable is way higher in sample data (almost 50%, 50%), the old dat</a:t>
            </a:r>
            <a:r>
              <a:rPr lang="en-US" dirty="0" smtClean="0"/>
              <a:t>a has 1 unreliable reading per around 1.6 million reading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Sample data only has normal reading with almost all of them having identical timestamps (2070 reading having the same time stamp)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39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>
            <a:fillRect/>
          </a:stretch>
        </p:blipFill>
        <p:spPr>
          <a:xfrm>
            <a:off x="693738" y="668338"/>
            <a:ext cx="3419475" cy="3775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I_FAULT EDNA_TEST(NEW)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88894" y="667932"/>
            <a:ext cx="3916777" cy="377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8925" indent="-2889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1175" indent="-2222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9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684213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91598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089025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DCB"/>
              </a:buClr>
              <a:buFont typeface="Wingdings" charset="0"/>
              <a:buChar char="§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Proportion of unreliable to reliable is way higher in sample data (almost 50%, 50%) (way higher than old data)</a:t>
            </a:r>
          </a:p>
          <a:p>
            <a:r>
              <a:rPr lang="en-US" dirty="0" smtClean="0"/>
              <a:t>Repeated timestamps</a:t>
            </a:r>
          </a:p>
          <a:p>
            <a:r>
              <a:rPr lang="en-US" dirty="0" smtClean="0"/>
              <a:t>All of the values are zero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04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" y="799100"/>
            <a:ext cx="3419475" cy="35135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IN_SCAN EDNA_TEST(NEW)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88894" y="667932"/>
            <a:ext cx="3916777" cy="377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8925" indent="-2889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1175" indent="-2222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9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684213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91598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089025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DCB"/>
              </a:buClr>
              <a:buFont typeface="Wingdings" charset="0"/>
              <a:buChar char="§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Sample data looks relatively normal</a:t>
            </a:r>
          </a:p>
          <a:p>
            <a:r>
              <a:rPr lang="en-US" dirty="0" smtClean="0"/>
              <a:t>With minimal repeating timestamps</a:t>
            </a:r>
          </a:p>
          <a:p>
            <a:r>
              <a:rPr lang="en-US" dirty="0" smtClean="0"/>
              <a:t>Need more data to make sure quality is ok</a:t>
            </a:r>
          </a:p>
        </p:txBody>
      </p:sp>
    </p:spTree>
    <p:extLst>
      <p:ext uri="{BB962C8B-B14F-4D97-AF65-F5344CB8AC3E}">
        <p14:creationId xmlns:p14="http://schemas.microsoft.com/office/powerpoint/2010/main" val="156151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utoGrid PowerPoint Template Aug2016 16-9">
  <a:themeElements>
    <a:clrScheme name="Custom 3">
      <a:dk1>
        <a:srgbClr val="595959"/>
      </a:dk1>
      <a:lt1>
        <a:sysClr val="window" lastClr="FFFFFF"/>
      </a:lt1>
      <a:dk2>
        <a:srgbClr val="000000"/>
      </a:dk2>
      <a:lt2>
        <a:srgbClr val="E1E1E1"/>
      </a:lt2>
      <a:accent1>
        <a:srgbClr val="F47920"/>
      </a:accent1>
      <a:accent2>
        <a:srgbClr val="BCBCBC"/>
      </a:accent2>
      <a:accent3>
        <a:srgbClr val="00559F"/>
      </a:accent3>
      <a:accent4>
        <a:srgbClr val="FAA918"/>
      </a:accent4>
      <a:accent5>
        <a:srgbClr val="006DCB"/>
      </a:accent5>
      <a:accent6>
        <a:srgbClr val="808080"/>
      </a:accent6>
      <a:hlink>
        <a:srgbClr val="595959"/>
      </a:hlink>
      <a:folHlink>
        <a:srgbClr val="F5792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Clr>
            <a:schemeClr val="accent1"/>
          </a:buCl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14769</TotalTime>
  <Words>264</Words>
  <Application>Microsoft Macintosh PowerPoint</Application>
  <PresentationFormat>On-screen Show (16:9)</PresentationFormat>
  <Paragraphs>33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AutoGrid PowerPoint Template Aug2016 16-9</vt:lpstr>
      <vt:lpstr>PowerPoint Presentation</vt:lpstr>
      <vt:lpstr>EDNA FCI Data Exploratory</vt:lpstr>
      <vt:lpstr>Purpose</vt:lpstr>
      <vt:lpstr>FAULT 2012 – 2017 (Old)</vt:lpstr>
      <vt:lpstr>Insights for FCI FAULT old data vs sample data</vt:lpstr>
      <vt:lpstr>I_FAULT EDNA_TEST(NEW) </vt:lpstr>
      <vt:lpstr>IN_SCAN EDNA_TEST(NEW) </vt:lpstr>
    </vt:vector>
  </TitlesOfParts>
  <Company>AutoGrid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Ko</dc:creator>
  <cp:lastModifiedBy>Spare Laptop</cp:lastModifiedBy>
  <cp:revision>302</cp:revision>
  <cp:lastPrinted>2017-04-28T20:37:05Z</cp:lastPrinted>
  <dcterms:created xsi:type="dcterms:W3CDTF">2016-08-20T13:40:38Z</dcterms:created>
  <dcterms:modified xsi:type="dcterms:W3CDTF">2017-06-08T19:15:59Z</dcterms:modified>
</cp:coreProperties>
</file>