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9" r:id="rId4"/>
    <p:sldMasterId id="2147483659" r:id="rId5"/>
    <p:sldMasterId id="2147483669" r:id="rId6"/>
  </p:sldMasterIdLst>
  <p:notesMasterIdLst>
    <p:notesMasterId r:id="rId34"/>
  </p:notesMasterIdLst>
  <p:sldIdLst>
    <p:sldId id="718" r:id="rId7"/>
    <p:sldId id="257" r:id="rId8"/>
    <p:sldId id="727" r:id="rId9"/>
    <p:sldId id="719" r:id="rId10"/>
    <p:sldId id="279" r:id="rId11"/>
    <p:sldId id="731" r:id="rId12"/>
    <p:sldId id="732" r:id="rId13"/>
    <p:sldId id="740" r:id="rId14"/>
    <p:sldId id="735" r:id="rId15"/>
    <p:sldId id="736" r:id="rId16"/>
    <p:sldId id="737" r:id="rId17"/>
    <p:sldId id="749" r:id="rId18"/>
    <p:sldId id="738" r:id="rId19"/>
    <p:sldId id="739" r:id="rId20"/>
    <p:sldId id="280" r:id="rId21"/>
    <p:sldId id="745" r:id="rId22"/>
    <p:sldId id="747" r:id="rId23"/>
    <p:sldId id="748" r:id="rId24"/>
    <p:sldId id="741" r:id="rId25"/>
    <p:sldId id="725" r:id="rId26"/>
    <p:sldId id="743" r:id="rId27"/>
    <p:sldId id="746" r:id="rId28"/>
    <p:sldId id="282" r:id="rId29"/>
    <p:sldId id="278" r:id="rId30"/>
    <p:sldId id="723" r:id="rId31"/>
    <p:sldId id="305" r:id="rId32"/>
    <p:sldId id="304" r:id="rId33"/>
  </p:sldIdLst>
  <p:sldSz cx="9144000" cy="5143500" type="screen16x9"/>
  <p:notesSz cx="6858000" cy="9313863"/>
  <p:defaultTextStyle>
    <a:defPPr>
      <a:defRPr lang="en-US"/>
    </a:defPPr>
    <a:lvl1pPr algn="l" rtl="0" fontAlgn="base">
      <a:spcBef>
        <a:spcPct val="0"/>
      </a:spcBef>
      <a:spcAft>
        <a:spcPct val="0"/>
      </a:spcAft>
      <a:defRPr sz="2400" kern="1200">
        <a:solidFill>
          <a:schemeClr val="tx1"/>
        </a:solidFill>
        <a:latin typeface="Arial" charset="0"/>
        <a:ea typeface="ヒラギノ角ゴ Pro W3"/>
        <a:cs typeface="Arial" charset="0"/>
      </a:defRPr>
    </a:lvl1pPr>
    <a:lvl2pPr marL="457200" algn="l" rtl="0" fontAlgn="base">
      <a:spcBef>
        <a:spcPct val="0"/>
      </a:spcBef>
      <a:spcAft>
        <a:spcPct val="0"/>
      </a:spcAft>
      <a:defRPr sz="2400" kern="1200">
        <a:solidFill>
          <a:schemeClr val="tx1"/>
        </a:solidFill>
        <a:latin typeface="Arial" charset="0"/>
        <a:ea typeface="ヒラギノ角ゴ Pro W3"/>
        <a:cs typeface="Arial" charset="0"/>
      </a:defRPr>
    </a:lvl2pPr>
    <a:lvl3pPr marL="914400" algn="l" rtl="0" fontAlgn="base">
      <a:spcBef>
        <a:spcPct val="0"/>
      </a:spcBef>
      <a:spcAft>
        <a:spcPct val="0"/>
      </a:spcAft>
      <a:defRPr sz="2400" kern="1200">
        <a:solidFill>
          <a:schemeClr val="tx1"/>
        </a:solidFill>
        <a:latin typeface="Arial" charset="0"/>
        <a:ea typeface="ヒラギノ角ゴ Pro W3"/>
        <a:cs typeface="Arial" charset="0"/>
      </a:defRPr>
    </a:lvl3pPr>
    <a:lvl4pPr marL="1371600" algn="l" rtl="0" fontAlgn="base">
      <a:spcBef>
        <a:spcPct val="0"/>
      </a:spcBef>
      <a:spcAft>
        <a:spcPct val="0"/>
      </a:spcAft>
      <a:defRPr sz="2400" kern="1200">
        <a:solidFill>
          <a:schemeClr val="tx1"/>
        </a:solidFill>
        <a:latin typeface="Arial" charset="0"/>
        <a:ea typeface="ヒラギノ角ゴ Pro W3"/>
        <a:cs typeface="Arial" charset="0"/>
      </a:defRPr>
    </a:lvl4pPr>
    <a:lvl5pPr marL="1828800" algn="l" rtl="0" fontAlgn="base">
      <a:spcBef>
        <a:spcPct val="0"/>
      </a:spcBef>
      <a:spcAft>
        <a:spcPct val="0"/>
      </a:spcAft>
      <a:defRPr sz="2400" kern="1200">
        <a:solidFill>
          <a:schemeClr val="tx1"/>
        </a:solidFill>
        <a:latin typeface="Arial" charset="0"/>
        <a:ea typeface="ヒラギノ角ゴ Pro W3"/>
        <a:cs typeface="Arial" charset="0"/>
      </a:defRPr>
    </a:lvl5pPr>
    <a:lvl6pPr marL="2286000" algn="l" defTabSz="914400" rtl="0" eaLnBrk="1" latinLnBrk="0" hangingPunct="1">
      <a:defRPr sz="2400" kern="1200">
        <a:solidFill>
          <a:schemeClr val="tx1"/>
        </a:solidFill>
        <a:latin typeface="Arial" charset="0"/>
        <a:ea typeface="ヒラギノ角ゴ Pro W3"/>
        <a:cs typeface="Arial" charset="0"/>
      </a:defRPr>
    </a:lvl6pPr>
    <a:lvl7pPr marL="2743200" algn="l" defTabSz="914400" rtl="0" eaLnBrk="1" latinLnBrk="0" hangingPunct="1">
      <a:defRPr sz="2400" kern="1200">
        <a:solidFill>
          <a:schemeClr val="tx1"/>
        </a:solidFill>
        <a:latin typeface="Arial" charset="0"/>
        <a:ea typeface="ヒラギノ角ゴ Pro W3"/>
        <a:cs typeface="Arial" charset="0"/>
      </a:defRPr>
    </a:lvl7pPr>
    <a:lvl8pPr marL="3200400" algn="l" defTabSz="914400" rtl="0" eaLnBrk="1" latinLnBrk="0" hangingPunct="1">
      <a:defRPr sz="2400" kern="1200">
        <a:solidFill>
          <a:schemeClr val="tx1"/>
        </a:solidFill>
        <a:latin typeface="Arial" charset="0"/>
        <a:ea typeface="ヒラギノ角ゴ Pro W3"/>
        <a:cs typeface="Arial" charset="0"/>
      </a:defRPr>
    </a:lvl8pPr>
    <a:lvl9pPr marL="3657600" algn="l" defTabSz="914400" rtl="0" eaLnBrk="1" latinLnBrk="0" hangingPunct="1">
      <a:defRPr sz="2400" kern="1200">
        <a:solidFill>
          <a:schemeClr val="tx1"/>
        </a:solidFill>
        <a:latin typeface="Arial" charset="0"/>
        <a:ea typeface="ヒラギノ角ゴ Pro W3"/>
        <a:cs typeface="Arial" charset="0"/>
      </a:defRPr>
    </a:lvl9pPr>
  </p:defaultTextStyle>
  <p:extLst>
    <p:ext uri="{521415D9-36F7-43E2-AB2F-B90AF26B5E84}">
      <p14:sectionLst xmlns:p14="http://schemas.microsoft.com/office/powerpoint/2010/main">
        <p14:section name="Presentation" id="{3540F3E4-3A56-594D-A98C-62123F4F527F}">
          <p14:sldIdLst>
            <p14:sldId id="718"/>
            <p14:sldId id="257"/>
            <p14:sldId id="727"/>
            <p14:sldId id="719"/>
            <p14:sldId id="279"/>
            <p14:sldId id="731"/>
            <p14:sldId id="732"/>
            <p14:sldId id="740"/>
            <p14:sldId id="735"/>
            <p14:sldId id="736"/>
            <p14:sldId id="737"/>
            <p14:sldId id="749"/>
            <p14:sldId id="738"/>
            <p14:sldId id="739"/>
            <p14:sldId id="280"/>
            <p14:sldId id="745"/>
            <p14:sldId id="747"/>
            <p14:sldId id="748"/>
            <p14:sldId id="741"/>
            <p14:sldId id="725"/>
            <p14:sldId id="743"/>
            <p14:sldId id="746"/>
            <p14:sldId id="282"/>
            <p14:sldId id="278"/>
            <p14:sldId id="723"/>
            <p14:sldId id="305"/>
            <p14:sldId id="30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531F"/>
    <a:srgbClr val="79C82A"/>
    <a:srgbClr val="BF5700"/>
    <a:srgbClr val="C01338"/>
    <a:srgbClr val="C00000"/>
    <a:srgbClr val="DE7E7A"/>
    <a:srgbClr val="D61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D3FD3C-221D-4A19-A7AE-C44579C8BDAC}" v="2166" dt="2023-08-06T17:54:42.941"/>
    <p1510:client id="{385A94F8-329B-4D58-8407-497891AB56EA}" v="296" dt="2023-08-06T17:05:16.691"/>
    <p1510:client id="{3ED358C4-3672-4483-86D5-69AA8862DAAC}" v="141" dt="2023-08-06T16:50:24.383"/>
    <p1510:client id="{AB0EB815-D421-4E90-A459-29077397360E}" v="80" dt="2023-08-05T21:17:04.603"/>
    <p1510:client id="{B7C48EF8-AF71-406A-9D6B-A96A368E466B}" v="2155" dt="2023-08-06T17:51:34.848"/>
    <p1510:client id="{C359B6BD-92D6-4958-9A15-92B053FC967F}" v="17" dt="2023-08-05T21:38:30.6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5/10/relationships/revisionInfo" Target="revisionInfo.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85FF95-25B7-7B4C-ADB3-E64491365170}" type="doc">
      <dgm:prSet loTypeId="urn:microsoft.com/office/officeart/2005/8/layout/matrix2" loCatId="" qsTypeId="urn:microsoft.com/office/officeart/2005/8/quickstyle/simple1" qsCatId="simple" csTypeId="urn:microsoft.com/office/officeart/2005/8/colors/accent1_2" csCatId="accent1" phldr="1"/>
      <dgm:spPr/>
      <dgm:t>
        <a:bodyPr/>
        <a:lstStyle/>
        <a:p>
          <a:endParaRPr lang="en-US"/>
        </a:p>
      </dgm:t>
    </dgm:pt>
    <dgm:pt modelId="{EC56FE23-A25B-A941-85AE-507418C8B587}">
      <dgm:prSet phldrT="[Text]"/>
      <dgm:spPr>
        <a:solidFill>
          <a:schemeClr val="accent1">
            <a:hueOff val="0"/>
            <a:satOff val="0"/>
            <a:lumOff val="0"/>
          </a:schemeClr>
        </a:solidFill>
      </dgm:spPr>
      <dgm:t>
        <a:bodyPr/>
        <a:lstStyle/>
        <a:p>
          <a:r>
            <a:rPr lang="en-US"/>
            <a:t>Problem Statement</a:t>
          </a:r>
        </a:p>
      </dgm:t>
    </dgm:pt>
    <dgm:pt modelId="{A3159351-D3F8-F746-842B-5B27BB0EAA0C}" type="parTrans" cxnId="{46866C24-E034-A246-81E8-FFDA23679E1D}">
      <dgm:prSet/>
      <dgm:spPr/>
      <dgm:t>
        <a:bodyPr/>
        <a:lstStyle/>
        <a:p>
          <a:endParaRPr lang="en-US"/>
        </a:p>
      </dgm:t>
    </dgm:pt>
    <dgm:pt modelId="{C89F304C-C2FD-0440-804A-B63E6F750456}" type="sibTrans" cxnId="{46866C24-E034-A246-81E8-FFDA23679E1D}">
      <dgm:prSet/>
      <dgm:spPr/>
      <dgm:t>
        <a:bodyPr/>
        <a:lstStyle/>
        <a:p>
          <a:endParaRPr lang="en-US"/>
        </a:p>
      </dgm:t>
    </dgm:pt>
    <dgm:pt modelId="{0B52ACD8-1AA2-3548-887B-ADD9229A7D6F}">
      <dgm:prSet phldrT="[Text]"/>
      <dgm:spPr>
        <a:solidFill>
          <a:schemeClr val="accent1">
            <a:hueOff val="0"/>
            <a:satOff val="0"/>
            <a:lumOff val="0"/>
            <a:alpha val="50000"/>
          </a:schemeClr>
        </a:solidFill>
      </dgm:spPr>
      <dgm:t>
        <a:bodyPr/>
        <a:lstStyle/>
        <a:p>
          <a:r>
            <a:rPr lang="en-US"/>
            <a:t>Intro to Data</a:t>
          </a:r>
        </a:p>
      </dgm:t>
    </dgm:pt>
    <dgm:pt modelId="{5A0D71EC-EEF2-C64A-BE90-08671F186598}" type="parTrans" cxnId="{A5CE395E-8C4A-184C-9D35-257C353990FC}">
      <dgm:prSet/>
      <dgm:spPr/>
      <dgm:t>
        <a:bodyPr/>
        <a:lstStyle/>
        <a:p>
          <a:endParaRPr lang="en-US"/>
        </a:p>
      </dgm:t>
    </dgm:pt>
    <dgm:pt modelId="{AE0FF35A-324E-F641-9910-2989CD604068}" type="sibTrans" cxnId="{A5CE395E-8C4A-184C-9D35-257C353990FC}">
      <dgm:prSet/>
      <dgm:spPr/>
      <dgm:t>
        <a:bodyPr/>
        <a:lstStyle/>
        <a:p>
          <a:endParaRPr lang="en-US"/>
        </a:p>
      </dgm:t>
    </dgm:pt>
    <dgm:pt modelId="{BE08C805-4183-8240-A3FC-4F1F87E99595}">
      <dgm:prSet phldrT="[Text]"/>
      <dgm:spPr>
        <a:solidFill>
          <a:schemeClr val="accent1">
            <a:hueOff val="0"/>
            <a:satOff val="0"/>
            <a:lumOff val="0"/>
            <a:alpha val="50000"/>
          </a:schemeClr>
        </a:solidFill>
      </dgm:spPr>
      <dgm:t>
        <a:bodyPr/>
        <a:lstStyle/>
        <a:p>
          <a:r>
            <a:rPr lang="en-US"/>
            <a:t>Modelling</a:t>
          </a:r>
        </a:p>
      </dgm:t>
    </dgm:pt>
    <dgm:pt modelId="{79F3E8D9-8248-D64D-A625-5D547E03F573}" type="parTrans" cxnId="{5A4B2FF8-8F1F-7643-A826-25C88547530E}">
      <dgm:prSet/>
      <dgm:spPr/>
      <dgm:t>
        <a:bodyPr/>
        <a:lstStyle/>
        <a:p>
          <a:endParaRPr lang="en-US"/>
        </a:p>
      </dgm:t>
    </dgm:pt>
    <dgm:pt modelId="{28586D82-CE64-CB49-BF5F-C280E495DBD9}" type="sibTrans" cxnId="{5A4B2FF8-8F1F-7643-A826-25C88547530E}">
      <dgm:prSet/>
      <dgm:spPr/>
      <dgm:t>
        <a:bodyPr/>
        <a:lstStyle/>
        <a:p>
          <a:endParaRPr lang="en-US"/>
        </a:p>
      </dgm:t>
    </dgm:pt>
    <dgm:pt modelId="{B591A573-5881-6C40-8AE1-A7819FCEAD01}">
      <dgm:prSet phldrT="[Text]"/>
      <dgm:spPr>
        <a:solidFill>
          <a:schemeClr val="accent1">
            <a:hueOff val="0"/>
            <a:satOff val="0"/>
            <a:lumOff val="0"/>
            <a:alpha val="50000"/>
          </a:schemeClr>
        </a:solidFill>
      </dgm:spPr>
      <dgm:t>
        <a:bodyPr/>
        <a:lstStyle/>
        <a:p>
          <a:r>
            <a:rPr lang="en-US"/>
            <a:t>Conclusion</a:t>
          </a:r>
        </a:p>
      </dgm:t>
    </dgm:pt>
    <dgm:pt modelId="{40AC79D1-3FF8-5E46-8DA3-93D9E2C27549}" type="parTrans" cxnId="{B34810F2-8732-5143-9D8F-71E8081EA0A8}">
      <dgm:prSet/>
      <dgm:spPr/>
      <dgm:t>
        <a:bodyPr/>
        <a:lstStyle/>
        <a:p>
          <a:endParaRPr lang="en-US"/>
        </a:p>
      </dgm:t>
    </dgm:pt>
    <dgm:pt modelId="{F55B0975-9952-B348-907F-F20748B1416D}" type="sibTrans" cxnId="{B34810F2-8732-5143-9D8F-71E8081EA0A8}">
      <dgm:prSet/>
      <dgm:spPr/>
      <dgm:t>
        <a:bodyPr/>
        <a:lstStyle/>
        <a:p>
          <a:endParaRPr lang="en-US"/>
        </a:p>
      </dgm:t>
    </dgm:pt>
    <dgm:pt modelId="{1C65515D-9592-4347-8470-E740B8CD2FFF}" type="pres">
      <dgm:prSet presAssocID="{1285FF95-25B7-7B4C-ADB3-E64491365170}" presName="matrix" presStyleCnt="0">
        <dgm:presLayoutVars>
          <dgm:chMax val="1"/>
          <dgm:dir/>
          <dgm:resizeHandles val="exact"/>
        </dgm:presLayoutVars>
      </dgm:prSet>
      <dgm:spPr/>
    </dgm:pt>
    <dgm:pt modelId="{C9EB367A-7371-BE47-932D-E1F22D2932CF}" type="pres">
      <dgm:prSet presAssocID="{1285FF95-25B7-7B4C-ADB3-E64491365170}" presName="axisShape" presStyleLbl="bgShp" presStyleIdx="0" presStyleCnt="1"/>
      <dgm:spPr/>
    </dgm:pt>
    <dgm:pt modelId="{C75E5DA8-036D-264A-A978-B6430E275956}" type="pres">
      <dgm:prSet presAssocID="{1285FF95-25B7-7B4C-ADB3-E64491365170}" presName="rect1" presStyleLbl="node1" presStyleIdx="0" presStyleCnt="4">
        <dgm:presLayoutVars>
          <dgm:chMax val="0"/>
          <dgm:chPref val="0"/>
          <dgm:bulletEnabled val="1"/>
        </dgm:presLayoutVars>
      </dgm:prSet>
      <dgm:spPr/>
    </dgm:pt>
    <dgm:pt modelId="{DF10348A-E43B-1C43-97F5-11588EDF5DCB}" type="pres">
      <dgm:prSet presAssocID="{1285FF95-25B7-7B4C-ADB3-E64491365170}" presName="rect2" presStyleLbl="node1" presStyleIdx="1" presStyleCnt="4">
        <dgm:presLayoutVars>
          <dgm:chMax val="0"/>
          <dgm:chPref val="0"/>
          <dgm:bulletEnabled val="1"/>
        </dgm:presLayoutVars>
      </dgm:prSet>
      <dgm:spPr/>
    </dgm:pt>
    <dgm:pt modelId="{A5E2CF0D-D04F-694A-AC75-C68C7E87A0AF}" type="pres">
      <dgm:prSet presAssocID="{1285FF95-25B7-7B4C-ADB3-E64491365170}" presName="rect3" presStyleLbl="node1" presStyleIdx="2" presStyleCnt="4">
        <dgm:presLayoutVars>
          <dgm:chMax val="0"/>
          <dgm:chPref val="0"/>
          <dgm:bulletEnabled val="1"/>
        </dgm:presLayoutVars>
      </dgm:prSet>
      <dgm:spPr/>
    </dgm:pt>
    <dgm:pt modelId="{B56AD0CB-CD38-C947-B527-B8A548CDE6ED}" type="pres">
      <dgm:prSet presAssocID="{1285FF95-25B7-7B4C-ADB3-E64491365170}" presName="rect4" presStyleLbl="node1" presStyleIdx="3" presStyleCnt="4">
        <dgm:presLayoutVars>
          <dgm:chMax val="0"/>
          <dgm:chPref val="0"/>
          <dgm:bulletEnabled val="1"/>
        </dgm:presLayoutVars>
      </dgm:prSet>
      <dgm:spPr/>
    </dgm:pt>
  </dgm:ptLst>
  <dgm:cxnLst>
    <dgm:cxn modelId="{9636CC21-A86D-8E42-9FC4-6FA93CEBE747}" type="presOf" srcId="{1285FF95-25B7-7B4C-ADB3-E64491365170}" destId="{1C65515D-9592-4347-8470-E740B8CD2FFF}" srcOrd="0" destOrd="0" presId="urn:microsoft.com/office/officeart/2005/8/layout/matrix2"/>
    <dgm:cxn modelId="{46866C24-E034-A246-81E8-FFDA23679E1D}" srcId="{1285FF95-25B7-7B4C-ADB3-E64491365170}" destId="{EC56FE23-A25B-A941-85AE-507418C8B587}" srcOrd="0" destOrd="0" parTransId="{A3159351-D3F8-F746-842B-5B27BB0EAA0C}" sibTransId="{C89F304C-C2FD-0440-804A-B63E6F750456}"/>
    <dgm:cxn modelId="{B8F6442C-CE93-B94B-9524-B616C562B94E}" type="presOf" srcId="{0B52ACD8-1AA2-3548-887B-ADD9229A7D6F}" destId="{DF10348A-E43B-1C43-97F5-11588EDF5DCB}" srcOrd="0" destOrd="0" presId="urn:microsoft.com/office/officeart/2005/8/layout/matrix2"/>
    <dgm:cxn modelId="{AC2A7E3E-C4D3-2B47-857A-258ED83A7762}" type="presOf" srcId="{BE08C805-4183-8240-A3FC-4F1F87E99595}" destId="{A5E2CF0D-D04F-694A-AC75-C68C7E87A0AF}" srcOrd="0" destOrd="0" presId="urn:microsoft.com/office/officeart/2005/8/layout/matrix2"/>
    <dgm:cxn modelId="{A5CE395E-8C4A-184C-9D35-257C353990FC}" srcId="{1285FF95-25B7-7B4C-ADB3-E64491365170}" destId="{0B52ACD8-1AA2-3548-887B-ADD9229A7D6F}" srcOrd="1" destOrd="0" parTransId="{5A0D71EC-EEF2-C64A-BE90-08671F186598}" sibTransId="{AE0FF35A-324E-F641-9910-2989CD604068}"/>
    <dgm:cxn modelId="{96AB5949-7A87-D84A-83CD-1FF2FA6FFBE1}" type="presOf" srcId="{EC56FE23-A25B-A941-85AE-507418C8B587}" destId="{C75E5DA8-036D-264A-A978-B6430E275956}" srcOrd="0" destOrd="0" presId="urn:microsoft.com/office/officeart/2005/8/layout/matrix2"/>
    <dgm:cxn modelId="{58ED857B-B50B-4E42-96C8-9DE658D24CAF}" type="presOf" srcId="{B591A573-5881-6C40-8AE1-A7819FCEAD01}" destId="{B56AD0CB-CD38-C947-B527-B8A548CDE6ED}" srcOrd="0" destOrd="0" presId="urn:microsoft.com/office/officeart/2005/8/layout/matrix2"/>
    <dgm:cxn modelId="{B34810F2-8732-5143-9D8F-71E8081EA0A8}" srcId="{1285FF95-25B7-7B4C-ADB3-E64491365170}" destId="{B591A573-5881-6C40-8AE1-A7819FCEAD01}" srcOrd="3" destOrd="0" parTransId="{40AC79D1-3FF8-5E46-8DA3-93D9E2C27549}" sibTransId="{F55B0975-9952-B348-907F-F20748B1416D}"/>
    <dgm:cxn modelId="{5A4B2FF8-8F1F-7643-A826-25C88547530E}" srcId="{1285FF95-25B7-7B4C-ADB3-E64491365170}" destId="{BE08C805-4183-8240-A3FC-4F1F87E99595}" srcOrd="2" destOrd="0" parTransId="{79F3E8D9-8248-D64D-A625-5D547E03F573}" sibTransId="{28586D82-CE64-CB49-BF5F-C280E495DBD9}"/>
    <dgm:cxn modelId="{A9B33817-1B5D-D747-9D61-C2DAFB34F936}" type="presParOf" srcId="{1C65515D-9592-4347-8470-E740B8CD2FFF}" destId="{C9EB367A-7371-BE47-932D-E1F22D2932CF}" srcOrd="0" destOrd="0" presId="urn:microsoft.com/office/officeart/2005/8/layout/matrix2"/>
    <dgm:cxn modelId="{50F83F06-85E5-E44D-82E3-C66427A40FE6}" type="presParOf" srcId="{1C65515D-9592-4347-8470-E740B8CD2FFF}" destId="{C75E5DA8-036D-264A-A978-B6430E275956}" srcOrd="1" destOrd="0" presId="urn:microsoft.com/office/officeart/2005/8/layout/matrix2"/>
    <dgm:cxn modelId="{6EC04BE9-135C-054B-869F-DDDFB9F48882}" type="presParOf" srcId="{1C65515D-9592-4347-8470-E740B8CD2FFF}" destId="{DF10348A-E43B-1C43-97F5-11588EDF5DCB}" srcOrd="2" destOrd="0" presId="urn:microsoft.com/office/officeart/2005/8/layout/matrix2"/>
    <dgm:cxn modelId="{390F8EC3-5C3B-344F-8978-0D65E86C16AE}" type="presParOf" srcId="{1C65515D-9592-4347-8470-E740B8CD2FFF}" destId="{A5E2CF0D-D04F-694A-AC75-C68C7E87A0AF}" srcOrd="3" destOrd="0" presId="urn:microsoft.com/office/officeart/2005/8/layout/matrix2"/>
    <dgm:cxn modelId="{E7AA944A-B2F5-6447-AEEE-D415DC6E7CB0}" type="presParOf" srcId="{1C65515D-9592-4347-8470-E740B8CD2FFF}" destId="{B56AD0CB-CD38-C947-B527-B8A548CDE6ED}"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33820F0-4162-4607-841D-ACA3E940FAAA}" type="doc">
      <dgm:prSet loTypeId="urn:microsoft.com/office/officeart/2008/layout/HorizontalMultiLevelHierarchy" loCatId="hierarchy" qsTypeId="urn:microsoft.com/office/officeart/2005/8/quickstyle/simple4" qsCatId="simple" csTypeId="urn:microsoft.com/office/officeart/2005/8/colors/accent1_2" csCatId="accent1" phldr="1"/>
      <dgm:spPr/>
      <dgm:t>
        <a:bodyPr/>
        <a:lstStyle/>
        <a:p>
          <a:endParaRPr lang="en-US"/>
        </a:p>
      </dgm:t>
    </dgm:pt>
    <dgm:pt modelId="{A5881D4B-87E9-4481-A8B3-CA08CC865EA7}">
      <dgm:prSet phldrT="[Text]" custT="1"/>
      <dgm:spPr/>
      <dgm:t>
        <a:bodyPr/>
        <a:lstStyle/>
        <a:p>
          <a:r>
            <a:rPr lang="en-US" sz="1050">
              <a:latin typeface="Arial" panose="020B0604020202020204" pitchFamily="34" charset="0"/>
              <a:cs typeface="Arial" panose="020B0604020202020204" pitchFamily="34" charset="0"/>
            </a:rPr>
            <a:t>Non- Significant</a:t>
          </a:r>
        </a:p>
      </dgm:t>
    </dgm:pt>
    <dgm:pt modelId="{09BB5119-0EA3-4270-9039-3A62E38F3D32}" type="parTrans" cxnId="{FD4DF8DB-699D-4CF4-9810-1C43736FD00B}">
      <dgm:prSet/>
      <dgm:spPr/>
      <dgm:t>
        <a:bodyPr/>
        <a:lstStyle/>
        <a:p>
          <a:endParaRPr lang="en-US" sz="1050">
            <a:latin typeface="Arial" panose="020B0604020202020204" pitchFamily="34" charset="0"/>
            <a:cs typeface="Arial" panose="020B0604020202020204" pitchFamily="34" charset="0"/>
          </a:endParaRPr>
        </a:p>
      </dgm:t>
    </dgm:pt>
    <dgm:pt modelId="{5E75B263-39E5-4C86-96E5-D7B0A3FFEF70}" type="sibTrans" cxnId="{FD4DF8DB-699D-4CF4-9810-1C43736FD00B}">
      <dgm:prSet/>
      <dgm:spPr/>
      <dgm:t>
        <a:bodyPr/>
        <a:lstStyle/>
        <a:p>
          <a:endParaRPr lang="en-US" sz="1050">
            <a:latin typeface="Arial" panose="020B0604020202020204" pitchFamily="34" charset="0"/>
            <a:cs typeface="Arial" panose="020B0604020202020204" pitchFamily="34" charset="0"/>
          </a:endParaRPr>
        </a:p>
      </dgm:t>
    </dgm:pt>
    <dgm:pt modelId="{4E26631A-B3AA-4EC9-B47A-C6E8EFF12833}">
      <dgm:prSet phldrT="[Text]" custT="1"/>
      <dgm:spPr/>
      <dgm:t>
        <a:bodyPr/>
        <a:lstStyle/>
        <a:p>
          <a:r>
            <a:rPr lang="en-US" sz="1050">
              <a:latin typeface="Arial" panose="020B0604020202020204" pitchFamily="34" charset="0"/>
              <a:cs typeface="Arial" panose="020B0604020202020204" pitchFamily="34" charset="0"/>
            </a:rPr>
            <a:t>Gender</a:t>
          </a:r>
        </a:p>
      </dgm:t>
    </dgm:pt>
    <dgm:pt modelId="{63E879EC-1301-4ED6-B72F-FFCF0C282F3E}" type="parTrans" cxnId="{98FB171F-A25F-4ADE-A1A6-5E967D84A087}">
      <dgm:prSet custT="1"/>
      <dgm:spPr/>
      <dgm:t>
        <a:bodyPr/>
        <a:lstStyle/>
        <a:p>
          <a:endParaRPr lang="en-US" sz="1050">
            <a:latin typeface="Arial" panose="020B0604020202020204" pitchFamily="34" charset="0"/>
            <a:cs typeface="Arial" panose="020B0604020202020204" pitchFamily="34" charset="0"/>
          </a:endParaRPr>
        </a:p>
      </dgm:t>
    </dgm:pt>
    <dgm:pt modelId="{DFD7CC5D-109D-4566-A0F3-15DA1CCF1637}" type="sibTrans" cxnId="{98FB171F-A25F-4ADE-A1A6-5E967D84A087}">
      <dgm:prSet/>
      <dgm:spPr/>
      <dgm:t>
        <a:bodyPr/>
        <a:lstStyle/>
        <a:p>
          <a:endParaRPr lang="en-US" sz="1050">
            <a:latin typeface="Arial" panose="020B0604020202020204" pitchFamily="34" charset="0"/>
            <a:cs typeface="Arial" panose="020B0604020202020204" pitchFamily="34" charset="0"/>
          </a:endParaRPr>
        </a:p>
      </dgm:t>
    </dgm:pt>
    <dgm:pt modelId="{4B0C4637-D98B-48A6-A814-1AF11B2554B2}">
      <dgm:prSet phldrT="[Text]" custT="1"/>
      <dgm:spPr/>
      <dgm:t>
        <a:bodyPr/>
        <a:lstStyle/>
        <a:p>
          <a:r>
            <a:rPr lang="en-US" sz="1050">
              <a:latin typeface="Arial" panose="020B0604020202020204" pitchFamily="34" charset="0"/>
              <a:cs typeface="Arial" panose="020B0604020202020204" pitchFamily="34" charset="0"/>
            </a:rPr>
            <a:t>Company Type</a:t>
          </a:r>
        </a:p>
      </dgm:t>
    </dgm:pt>
    <dgm:pt modelId="{E0E82FB4-F711-42D1-BEF1-3FE5C6B6752F}" type="parTrans" cxnId="{DD29BC76-6B6D-4DDD-B1D3-F3BEF4658D40}">
      <dgm:prSet custT="1"/>
      <dgm:spPr/>
      <dgm:t>
        <a:bodyPr/>
        <a:lstStyle/>
        <a:p>
          <a:endParaRPr lang="en-US" sz="1050">
            <a:latin typeface="Arial" panose="020B0604020202020204" pitchFamily="34" charset="0"/>
            <a:cs typeface="Arial" panose="020B0604020202020204" pitchFamily="34" charset="0"/>
          </a:endParaRPr>
        </a:p>
      </dgm:t>
    </dgm:pt>
    <dgm:pt modelId="{05105833-80EA-4B3A-8247-15609EF6C3F9}" type="sibTrans" cxnId="{DD29BC76-6B6D-4DDD-B1D3-F3BEF4658D40}">
      <dgm:prSet/>
      <dgm:spPr/>
      <dgm:t>
        <a:bodyPr/>
        <a:lstStyle/>
        <a:p>
          <a:endParaRPr lang="en-US" sz="1050">
            <a:latin typeface="Arial" panose="020B0604020202020204" pitchFamily="34" charset="0"/>
            <a:cs typeface="Arial" panose="020B0604020202020204" pitchFamily="34" charset="0"/>
          </a:endParaRPr>
        </a:p>
      </dgm:t>
    </dgm:pt>
    <dgm:pt modelId="{F58CC301-F5C3-40CA-A76A-E25E592CAED1}">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dgm:spPr>
      <dgm:t>
        <a:bodyPr/>
        <a:lstStyle/>
        <a:p>
          <a:r>
            <a:rPr lang="en-US" sz="1050">
              <a:latin typeface="Arial" panose="020B0604020202020204" pitchFamily="34" charset="0"/>
              <a:cs typeface="Arial" panose="020B0604020202020204" pitchFamily="34" charset="0"/>
            </a:rPr>
            <a:t>Days Count</a:t>
          </a:r>
        </a:p>
      </dgm:t>
    </dgm:pt>
    <dgm:pt modelId="{0CEBD84C-59DD-46FC-A382-6C301B999F24}" type="parTrans" cxnId="{FF4D6BFF-9260-424E-BAFB-B1CAD163C5E9}">
      <dgm:prSet custT="1"/>
      <dgm:spPr/>
      <dgm:t>
        <a:bodyPr/>
        <a:lstStyle/>
        <a:p>
          <a:endParaRPr lang="en-US" sz="1050">
            <a:latin typeface="Arial" panose="020B0604020202020204" pitchFamily="34" charset="0"/>
            <a:cs typeface="Arial" panose="020B0604020202020204" pitchFamily="34" charset="0"/>
          </a:endParaRPr>
        </a:p>
      </dgm:t>
    </dgm:pt>
    <dgm:pt modelId="{AF05D5E3-A5E2-4CB4-8A18-BAFB694C6371}" type="sibTrans" cxnId="{FF4D6BFF-9260-424E-BAFB-B1CAD163C5E9}">
      <dgm:prSet/>
      <dgm:spPr/>
      <dgm:t>
        <a:bodyPr/>
        <a:lstStyle/>
        <a:p>
          <a:endParaRPr lang="en-US" sz="1050">
            <a:latin typeface="Arial" panose="020B0604020202020204" pitchFamily="34" charset="0"/>
            <a:cs typeface="Arial" panose="020B0604020202020204" pitchFamily="34" charset="0"/>
          </a:endParaRPr>
        </a:p>
      </dgm:t>
    </dgm:pt>
    <dgm:pt modelId="{3F9678E2-478F-49BB-90C7-204CE78C16D4}" type="pres">
      <dgm:prSet presAssocID="{C33820F0-4162-4607-841D-ACA3E940FAAA}" presName="Name0" presStyleCnt="0">
        <dgm:presLayoutVars>
          <dgm:chPref val="1"/>
          <dgm:dir/>
          <dgm:animOne val="branch"/>
          <dgm:animLvl val="lvl"/>
          <dgm:resizeHandles val="exact"/>
        </dgm:presLayoutVars>
      </dgm:prSet>
      <dgm:spPr/>
    </dgm:pt>
    <dgm:pt modelId="{C12A7370-264A-448E-8AE0-AAB5BC4DAAC7}" type="pres">
      <dgm:prSet presAssocID="{A5881D4B-87E9-4481-A8B3-CA08CC865EA7}" presName="root1" presStyleCnt="0"/>
      <dgm:spPr/>
    </dgm:pt>
    <dgm:pt modelId="{E884EDBA-1263-4016-9474-649DCB3B7B83}" type="pres">
      <dgm:prSet presAssocID="{A5881D4B-87E9-4481-A8B3-CA08CC865EA7}" presName="LevelOneTextNode" presStyleLbl="node0" presStyleIdx="0" presStyleCnt="1" custScaleY="62960" custLinFactNeighborX="-22367" custLinFactNeighborY="-14971">
        <dgm:presLayoutVars>
          <dgm:chPref val="3"/>
        </dgm:presLayoutVars>
      </dgm:prSet>
      <dgm:spPr/>
    </dgm:pt>
    <dgm:pt modelId="{38D21A47-27A0-43D4-94B2-CB07B1174A55}" type="pres">
      <dgm:prSet presAssocID="{A5881D4B-87E9-4481-A8B3-CA08CC865EA7}" presName="level2hierChild" presStyleCnt="0"/>
      <dgm:spPr/>
    </dgm:pt>
    <dgm:pt modelId="{8BEC6285-B588-48C4-97F7-7392CE6CA0AC}" type="pres">
      <dgm:prSet presAssocID="{63E879EC-1301-4ED6-B72F-FFCF0C282F3E}" presName="conn2-1" presStyleLbl="parChTrans1D2" presStyleIdx="0" presStyleCnt="3"/>
      <dgm:spPr/>
    </dgm:pt>
    <dgm:pt modelId="{ED11CC51-C70B-4139-AF57-2D37A9371AE0}" type="pres">
      <dgm:prSet presAssocID="{63E879EC-1301-4ED6-B72F-FFCF0C282F3E}" presName="connTx" presStyleLbl="parChTrans1D2" presStyleIdx="0" presStyleCnt="3"/>
      <dgm:spPr/>
    </dgm:pt>
    <dgm:pt modelId="{21FA1EA1-682B-46FB-AEB6-597147285178}" type="pres">
      <dgm:prSet presAssocID="{4E26631A-B3AA-4EC9-B47A-C6E8EFF12833}" presName="root2" presStyleCnt="0"/>
      <dgm:spPr/>
    </dgm:pt>
    <dgm:pt modelId="{591B5334-0877-446F-9FD3-246304089CC2}" type="pres">
      <dgm:prSet presAssocID="{4E26631A-B3AA-4EC9-B47A-C6E8EFF12833}" presName="LevelTwoTextNode" presStyleLbl="node2" presStyleIdx="0" presStyleCnt="3" custLinFactNeighborX="-2786" custLinFactNeighborY="-68920">
        <dgm:presLayoutVars>
          <dgm:chPref val="3"/>
        </dgm:presLayoutVars>
      </dgm:prSet>
      <dgm:spPr/>
    </dgm:pt>
    <dgm:pt modelId="{FF93F590-7C0A-4BE0-ABC7-F70A2C99A87A}" type="pres">
      <dgm:prSet presAssocID="{4E26631A-B3AA-4EC9-B47A-C6E8EFF12833}" presName="level3hierChild" presStyleCnt="0"/>
      <dgm:spPr/>
    </dgm:pt>
    <dgm:pt modelId="{833130DA-EA11-421B-904C-60755A5B3F0D}" type="pres">
      <dgm:prSet presAssocID="{E0E82FB4-F711-42D1-BEF1-3FE5C6B6752F}" presName="conn2-1" presStyleLbl="parChTrans1D2" presStyleIdx="1" presStyleCnt="3"/>
      <dgm:spPr/>
    </dgm:pt>
    <dgm:pt modelId="{35180E67-DDCF-4483-9153-CE3197A4EB8F}" type="pres">
      <dgm:prSet presAssocID="{E0E82FB4-F711-42D1-BEF1-3FE5C6B6752F}" presName="connTx" presStyleLbl="parChTrans1D2" presStyleIdx="1" presStyleCnt="3"/>
      <dgm:spPr/>
    </dgm:pt>
    <dgm:pt modelId="{4F145458-4B61-4F41-B7FB-600A71B8A1F0}" type="pres">
      <dgm:prSet presAssocID="{4B0C4637-D98B-48A6-A814-1AF11B2554B2}" presName="root2" presStyleCnt="0"/>
      <dgm:spPr/>
    </dgm:pt>
    <dgm:pt modelId="{CCCFD767-1370-4851-B3D0-DE832C097ACF}" type="pres">
      <dgm:prSet presAssocID="{4B0C4637-D98B-48A6-A814-1AF11B2554B2}" presName="LevelTwoTextNode" presStyleLbl="node2" presStyleIdx="1" presStyleCnt="3" custLinFactNeighborX="-2786" custLinFactNeighborY="-68920">
        <dgm:presLayoutVars>
          <dgm:chPref val="3"/>
        </dgm:presLayoutVars>
      </dgm:prSet>
      <dgm:spPr/>
    </dgm:pt>
    <dgm:pt modelId="{904728FC-1B50-42A1-AD5E-8361D7250980}" type="pres">
      <dgm:prSet presAssocID="{4B0C4637-D98B-48A6-A814-1AF11B2554B2}" presName="level3hierChild" presStyleCnt="0"/>
      <dgm:spPr/>
    </dgm:pt>
    <dgm:pt modelId="{6BEEAC97-0264-47A7-A0EB-18A99B08D5D1}" type="pres">
      <dgm:prSet presAssocID="{0CEBD84C-59DD-46FC-A382-6C301B999F24}" presName="conn2-1" presStyleLbl="parChTrans1D2" presStyleIdx="2" presStyleCnt="3"/>
      <dgm:spPr/>
    </dgm:pt>
    <dgm:pt modelId="{8EECDC59-5517-42AF-A82F-6ED6F71A5012}" type="pres">
      <dgm:prSet presAssocID="{0CEBD84C-59DD-46FC-A382-6C301B999F24}" presName="connTx" presStyleLbl="parChTrans1D2" presStyleIdx="2" presStyleCnt="3"/>
      <dgm:spPr/>
    </dgm:pt>
    <dgm:pt modelId="{364CFAEE-5C72-483C-B8F3-90AF5E1A9B50}" type="pres">
      <dgm:prSet presAssocID="{F58CC301-F5C3-40CA-A76A-E25E592CAED1}" presName="root2" presStyleCnt="0"/>
      <dgm:spPr/>
    </dgm:pt>
    <dgm:pt modelId="{F6C98841-6913-40A1-A544-7D4B0B611F87}" type="pres">
      <dgm:prSet presAssocID="{F58CC301-F5C3-40CA-A76A-E25E592CAED1}" presName="LevelTwoTextNode" presStyleLbl="node2" presStyleIdx="2" presStyleCnt="3" custLinFactNeighborX="-2786" custLinFactNeighborY="-68920">
        <dgm:presLayoutVars>
          <dgm:chPref val="3"/>
        </dgm:presLayoutVars>
      </dgm:prSet>
      <dgm:spPr/>
    </dgm:pt>
    <dgm:pt modelId="{9609503B-4341-4AD2-B41A-F0C7EDFBEF97}" type="pres">
      <dgm:prSet presAssocID="{F58CC301-F5C3-40CA-A76A-E25E592CAED1}" presName="level3hierChild" presStyleCnt="0"/>
      <dgm:spPr/>
    </dgm:pt>
  </dgm:ptLst>
  <dgm:cxnLst>
    <dgm:cxn modelId="{98FB171F-A25F-4ADE-A1A6-5E967D84A087}" srcId="{A5881D4B-87E9-4481-A8B3-CA08CC865EA7}" destId="{4E26631A-B3AA-4EC9-B47A-C6E8EFF12833}" srcOrd="0" destOrd="0" parTransId="{63E879EC-1301-4ED6-B72F-FFCF0C282F3E}" sibTransId="{DFD7CC5D-109D-4566-A0F3-15DA1CCF1637}"/>
    <dgm:cxn modelId="{0FD79444-6B16-4E36-9164-F5C7A7D25D2F}" type="presOf" srcId="{4E26631A-B3AA-4EC9-B47A-C6E8EFF12833}" destId="{591B5334-0877-446F-9FD3-246304089CC2}" srcOrd="0" destOrd="0" presId="urn:microsoft.com/office/officeart/2008/layout/HorizontalMultiLevelHierarchy"/>
    <dgm:cxn modelId="{2AD2C94B-E6FC-49BB-934B-2F446BE2966D}" type="presOf" srcId="{E0E82FB4-F711-42D1-BEF1-3FE5C6B6752F}" destId="{35180E67-DDCF-4483-9153-CE3197A4EB8F}" srcOrd="1" destOrd="0" presId="urn:microsoft.com/office/officeart/2008/layout/HorizontalMultiLevelHierarchy"/>
    <dgm:cxn modelId="{1C38F171-C1AA-4853-9EE9-6E43CC267CE6}" type="presOf" srcId="{E0E82FB4-F711-42D1-BEF1-3FE5C6B6752F}" destId="{833130DA-EA11-421B-904C-60755A5B3F0D}" srcOrd="0" destOrd="0" presId="urn:microsoft.com/office/officeart/2008/layout/HorizontalMultiLevelHierarchy"/>
    <dgm:cxn modelId="{DD29BC76-6B6D-4DDD-B1D3-F3BEF4658D40}" srcId="{A5881D4B-87E9-4481-A8B3-CA08CC865EA7}" destId="{4B0C4637-D98B-48A6-A814-1AF11B2554B2}" srcOrd="1" destOrd="0" parTransId="{E0E82FB4-F711-42D1-BEF1-3FE5C6B6752F}" sibTransId="{05105833-80EA-4B3A-8247-15609EF6C3F9}"/>
    <dgm:cxn modelId="{96AA8179-53F9-47A3-AA4C-183135CFF1EF}" type="presOf" srcId="{4B0C4637-D98B-48A6-A814-1AF11B2554B2}" destId="{CCCFD767-1370-4851-B3D0-DE832C097ACF}" srcOrd="0" destOrd="0" presId="urn:microsoft.com/office/officeart/2008/layout/HorizontalMultiLevelHierarchy"/>
    <dgm:cxn modelId="{4BB93B7E-CAA1-41C7-B5BE-8AAC29390BC3}" type="presOf" srcId="{0CEBD84C-59DD-46FC-A382-6C301B999F24}" destId="{6BEEAC97-0264-47A7-A0EB-18A99B08D5D1}" srcOrd="0" destOrd="0" presId="urn:microsoft.com/office/officeart/2008/layout/HorizontalMultiLevelHierarchy"/>
    <dgm:cxn modelId="{078B7986-764F-4D69-89A8-91214CAC1CA6}" type="presOf" srcId="{0CEBD84C-59DD-46FC-A382-6C301B999F24}" destId="{8EECDC59-5517-42AF-A82F-6ED6F71A5012}" srcOrd="1" destOrd="0" presId="urn:microsoft.com/office/officeart/2008/layout/HorizontalMultiLevelHierarchy"/>
    <dgm:cxn modelId="{ACE77AA1-D76E-4A39-B2AE-30227F0630CE}" type="presOf" srcId="{F58CC301-F5C3-40CA-A76A-E25E592CAED1}" destId="{F6C98841-6913-40A1-A544-7D4B0B611F87}" srcOrd="0" destOrd="0" presId="urn:microsoft.com/office/officeart/2008/layout/HorizontalMultiLevelHierarchy"/>
    <dgm:cxn modelId="{57D9D6A4-263A-4EA2-8297-FDCC7C13200D}" type="presOf" srcId="{A5881D4B-87E9-4481-A8B3-CA08CC865EA7}" destId="{E884EDBA-1263-4016-9474-649DCB3B7B83}" srcOrd="0" destOrd="0" presId="urn:microsoft.com/office/officeart/2008/layout/HorizontalMultiLevelHierarchy"/>
    <dgm:cxn modelId="{7BB99ECA-CE51-438E-A01C-C25AC9C14DA0}" type="presOf" srcId="{63E879EC-1301-4ED6-B72F-FFCF0C282F3E}" destId="{ED11CC51-C70B-4139-AF57-2D37A9371AE0}" srcOrd="1" destOrd="0" presId="urn:microsoft.com/office/officeart/2008/layout/HorizontalMultiLevelHierarchy"/>
    <dgm:cxn modelId="{FD4DF8DB-699D-4CF4-9810-1C43736FD00B}" srcId="{C33820F0-4162-4607-841D-ACA3E940FAAA}" destId="{A5881D4B-87E9-4481-A8B3-CA08CC865EA7}" srcOrd="0" destOrd="0" parTransId="{09BB5119-0EA3-4270-9039-3A62E38F3D32}" sibTransId="{5E75B263-39E5-4C86-96E5-D7B0A3FFEF70}"/>
    <dgm:cxn modelId="{647EBFE7-3C06-494B-8A7E-3F06D3D74E2A}" type="presOf" srcId="{C33820F0-4162-4607-841D-ACA3E940FAAA}" destId="{3F9678E2-478F-49BB-90C7-204CE78C16D4}" srcOrd="0" destOrd="0" presId="urn:microsoft.com/office/officeart/2008/layout/HorizontalMultiLevelHierarchy"/>
    <dgm:cxn modelId="{201AC1FA-A17D-4C27-B752-7D4477AE9F56}" type="presOf" srcId="{63E879EC-1301-4ED6-B72F-FFCF0C282F3E}" destId="{8BEC6285-B588-48C4-97F7-7392CE6CA0AC}" srcOrd="0" destOrd="0" presId="urn:microsoft.com/office/officeart/2008/layout/HorizontalMultiLevelHierarchy"/>
    <dgm:cxn modelId="{FF4D6BFF-9260-424E-BAFB-B1CAD163C5E9}" srcId="{A5881D4B-87E9-4481-A8B3-CA08CC865EA7}" destId="{F58CC301-F5C3-40CA-A76A-E25E592CAED1}" srcOrd="2" destOrd="0" parTransId="{0CEBD84C-59DD-46FC-A382-6C301B999F24}" sibTransId="{AF05D5E3-A5E2-4CB4-8A18-BAFB694C6371}"/>
    <dgm:cxn modelId="{DA71FA31-D14D-40EA-9675-3E27A927E23F}" type="presParOf" srcId="{3F9678E2-478F-49BB-90C7-204CE78C16D4}" destId="{C12A7370-264A-448E-8AE0-AAB5BC4DAAC7}" srcOrd="0" destOrd="0" presId="urn:microsoft.com/office/officeart/2008/layout/HorizontalMultiLevelHierarchy"/>
    <dgm:cxn modelId="{E69F82F3-21A3-4166-A3EE-3750F51CB651}" type="presParOf" srcId="{C12A7370-264A-448E-8AE0-AAB5BC4DAAC7}" destId="{E884EDBA-1263-4016-9474-649DCB3B7B83}" srcOrd="0" destOrd="0" presId="urn:microsoft.com/office/officeart/2008/layout/HorizontalMultiLevelHierarchy"/>
    <dgm:cxn modelId="{23C3A954-CD30-43B5-8810-5C94158CFAAF}" type="presParOf" srcId="{C12A7370-264A-448E-8AE0-AAB5BC4DAAC7}" destId="{38D21A47-27A0-43D4-94B2-CB07B1174A55}" srcOrd="1" destOrd="0" presId="urn:microsoft.com/office/officeart/2008/layout/HorizontalMultiLevelHierarchy"/>
    <dgm:cxn modelId="{060EF377-4383-4F0F-AF52-8DB37D243DB3}" type="presParOf" srcId="{38D21A47-27A0-43D4-94B2-CB07B1174A55}" destId="{8BEC6285-B588-48C4-97F7-7392CE6CA0AC}" srcOrd="0" destOrd="0" presId="urn:microsoft.com/office/officeart/2008/layout/HorizontalMultiLevelHierarchy"/>
    <dgm:cxn modelId="{4B53CED9-C864-4F8E-BBE5-69394C1C7715}" type="presParOf" srcId="{8BEC6285-B588-48C4-97F7-7392CE6CA0AC}" destId="{ED11CC51-C70B-4139-AF57-2D37A9371AE0}" srcOrd="0" destOrd="0" presId="urn:microsoft.com/office/officeart/2008/layout/HorizontalMultiLevelHierarchy"/>
    <dgm:cxn modelId="{589961CB-A482-488B-93CF-595AD62033A4}" type="presParOf" srcId="{38D21A47-27A0-43D4-94B2-CB07B1174A55}" destId="{21FA1EA1-682B-46FB-AEB6-597147285178}" srcOrd="1" destOrd="0" presId="urn:microsoft.com/office/officeart/2008/layout/HorizontalMultiLevelHierarchy"/>
    <dgm:cxn modelId="{428ECF33-F6BD-4F93-B633-8854FCA21881}" type="presParOf" srcId="{21FA1EA1-682B-46FB-AEB6-597147285178}" destId="{591B5334-0877-446F-9FD3-246304089CC2}" srcOrd="0" destOrd="0" presId="urn:microsoft.com/office/officeart/2008/layout/HorizontalMultiLevelHierarchy"/>
    <dgm:cxn modelId="{E24A3959-4C7B-4137-BB6D-191711B781EB}" type="presParOf" srcId="{21FA1EA1-682B-46FB-AEB6-597147285178}" destId="{FF93F590-7C0A-4BE0-ABC7-F70A2C99A87A}" srcOrd="1" destOrd="0" presId="urn:microsoft.com/office/officeart/2008/layout/HorizontalMultiLevelHierarchy"/>
    <dgm:cxn modelId="{944665B7-8B19-4D53-8492-4FEB30479064}" type="presParOf" srcId="{38D21A47-27A0-43D4-94B2-CB07B1174A55}" destId="{833130DA-EA11-421B-904C-60755A5B3F0D}" srcOrd="2" destOrd="0" presId="urn:microsoft.com/office/officeart/2008/layout/HorizontalMultiLevelHierarchy"/>
    <dgm:cxn modelId="{33C692FA-9640-49DA-912D-74A7A5F8321C}" type="presParOf" srcId="{833130DA-EA11-421B-904C-60755A5B3F0D}" destId="{35180E67-DDCF-4483-9153-CE3197A4EB8F}" srcOrd="0" destOrd="0" presId="urn:microsoft.com/office/officeart/2008/layout/HorizontalMultiLevelHierarchy"/>
    <dgm:cxn modelId="{45237D89-7792-4785-9909-F58D69A80DCB}" type="presParOf" srcId="{38D21A47-27A0-43D4-94B2-CB07B1174A55}" destId="{4F145458-4B61-4F41-B7FB-600A71B8A1F0}" srcOrd="3" destOrd="0" presId="urn:microsoft.com/office/officeart/2008/layout/HorizontalMultiLevelHierarchy"/>
    <dgm:cxn modelId="{4B2E8DC4-FDB5-4B9F-92C2-70866AD9ADE5}" type="presParOf" srcId="{4F145458-4B61-4F41-B7FB-600A71B8A1F0}" destId="{CCCFD767-1370-4851-B3D0-DE832C097ACF}" srcOrd="0" destOrd="0" presId="urn:microsoft.com/office/officeart/2008/layout/HorizontalMultiLevelHierarchy"/>
    <dgm:cxn modelId="{1CEF8E84-67DB-4195-B173-66B2FF72AC24}" type="presParOf" srcId="{4F145458-4B61-4F41-B7FB-600A71B8A1F0}" destId="{904728FC-1B50-42A1-AD5E-8361D7250980}" srcOrd="1" destOrd="0" presId="urn:microsoft.com/office/officeart/2008/layout/HorizontalMultiLevelHierarchy"/>
    <dgm:cxn modelId="{76D92E13-C973-4AD5-8C7C-F7DB8CD18E62}" type="presParOf" srcId="{38D21A47-27A0-43D4-94B2-CB07B1174A55}" destId="{6BEEAC97-0264-47A7-A0EB-18A99B08D5D1}" srcOrd="4" destOrd="0" presId="urn:microsoft.com/office/officeart/2008/layout/HorizontalMultiLevelHierarchy"/>
    <dgm:cxn modelId="{A6B28517-2289-4A3B-A1A6-152B6E129412}" type="presParOf" srcId="{6BEEAC97-0264-47A7-A0EB-18A99B08D5D1}" destId="{8EECDC59-5517-42AF-A82F-6ED6F71A5012}" srcOrd="0" destOrd="0" presId="urn:microsoft.com/office/officeart/2008/layout/HorizontalMultiLevelHierarchy"/>
    <dgm:cxn modelId="{75F61B5D-8464-4108-B099-F1F8B3C47D0C}" type="presParOf" srcId="{38D21A47-27A0-43D4-94B2-CB07B1174A55}" destId="{364CFAEE-5C72-483C-B8F3-90AF5E1A9B50}" srcOrd="5" destOrd="0" presId="urn:microsoft.com/office/officeart/2008/layout/HorizontalMultiLevelHierarchy"/>
    <dgm:cxn modelId="{F9829085-5343-48B8-84D5-9F30A533F143}" type="presParOf" srcId="{364CFAEE-5C72-483C-B8F3-90AF5E1A9B50}" destId="{F6C98841-6913-40A1-A544-7D4B0B611F87}" srcOrd="0" destOrd="0" presId="urn:microsoft.com/office/officeart/2008/layout/HorizontalMultiLevelHierarchy"/>
    <dgm:cxn modelId="{5FE9261E-4090-4BD3-ABAE-7CCEF5AC1478}" type="presParOf" srcId="{364CFAEE-5C72-483C-B8F3-90AF5E1A9B50}" destId="{9609503B-4341-4AD2-B41A-F0C7EDFBEF97}" srcOrd="1" destOrd="0" presId="urn:microsoft.com/office/officeart/2008/layout/HorizontalMultiLevelHierarchy"/>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285FF95-25B7-7B4C-ADB3-E64491365170}" type="doc">
      <dgm:prSet loTypeId="urn:microsoft.com/office/officeart/2005/8/layout/matrix2" loCatId="" qsTypeId="urn:microsoft.com/office/officeart/2005/8/quickstyle/simple1" qsCatId="simple" csTypeId="urn:microsoft.com/office/officeart/2005/8/colors/accent1_2" csCatId="accent1" phldr="1"/>
      <dgm:spPr/>
      <dgm:t>
        <a:bodyPr/>
        <a:lstStyle/>
        <a:p>
          <a:endParaRPr lang="en-US"/>
        </a:p>
      </dgm:t>
    </dgm:pt>
    <dgm:pt modelId="{EC56FE23-A25B-A941-85AE-507418C8B587}">
      <dgm:prSet phldrT="[Text]"/>
      <dgm:spPr>
        <a:solidFill>
          <a:schemeClr val="accent1">
            <a:hueOff val="0"/>
            <a:satOff val="0"/>
            <a:lumOff val="0"/>
            <a:alpha val="50000"/>
          </a:schemeClr>
        </a:solidFill>
      </dgm:spPr>
      <dgm:t>
        <a:bodyPr/>
        <a:lstStyle/>
        <a:p>
          <a:r>
            <a:rPr lang="en-US"/>
            <a:t>Problem Statement</a:t>
          </a:r>
        </a:p>
      </dgm:t>
    </dgm:pt>
    <dgm:pt modelId="{A3159351-D3F8-F746-842B-5B27BB0EAA0C}" type="parTrans" cxnId="{46866C24-E034-A246-81E8-FFDA23679E1D}">
      <dgm:prSet/>
      <dgm:spPr/>
      <dgm:t>
        <a:bodyPr/>
        <a:lstStyle/>
        <a:p>
          <a:endParaRPr lang="en-US"/>
        </a:p>
      </dgm:t>
    </dgm:pt>
    <dgm:pt modelId="{C89F304C-C2FD-0440-804A-B63E6F750456}" type="sibTrans" cxnId="{46866C24-E034-A246-81E8-FFDA23679E1D}">
      <dgm:prSet/>
      <dgm:spPr/>
      <dgm:t>
        <a:bodyPr/>
        <a:lstStyle/>
        <a:p>
          <a:endParaRPr lang="en-US"/>
        </a:p>
      </dgm:t>
    </dgm:pt>
    <dgm:pt modelId="{0B52ACD8-1AA2-3548-887B-ADD9229A7D6F}">
      <dgm:prSet phldrT="[Text]"/>
      <dgm:spPr>
        <a:solidFill>
          <a:schemeClr val="accent1">
            <a:hueOff val="0"/>
            <a:satOff val="0"/>
            <a:lumOff val="0"/>
            <a:alpha val="50000"/>
          </a:schemeClr>
        </a:solidFill>
      </dgm:spPr>
      <dgm:t>
        <a:bodyPr/>
        <a:lstStyle/>
        <a:p>
          <a:r>
            <a:rPr lang="en-US"/>
            <a:t>Overview of Data</a:t>
          </a:r>
        </a:p>
      </dgm:t>
    </dgm:pt>
    <dgm:pt modelId="{5A0D71EC-EEF2-C64A-BE90-08671F186598}" type="parTrans" cxnId="{A5CE395E-8C4A-184C-9D35-257C353990FC}">
      <dgm:prSet/>
      <dgm:spPr/>
      <dgm:t>
        <a:bodyPr/>
        <a:lstStyle/>
        <a:p>
          <a:endParaRPr lang="en-US"/>
        </a:p>
      </dgm:t>
    </dgm:pt>
    <dgm:pt modelId="{AE0FF35A-324E-F641-9910-2989CD604068}" type="sibTrans" cxnId="{A5CE395E-8C4A-184C-9D35-257C353990FC}">
      <dgm:prSet/>
      <dgm:spPr/>
      <dgm:t>
        <a:bodyPr/>
        <a:lstStyle/>
        <a:p>
          <a:endParaRPr lang="en-US"/>
        </a:p>
      </dgm:t>
    </dgm:pt>
    <dgm:pt modelId="{BE08C805-4183-8240-A3FC-4F1F87E99595}">
      <dgm:prSet phldrT="[Text]"/>
      <dgm:spPr>
        <a:solidFill>
          <a:schemeClr val="accent1">
            <a:hueOff val="0"/>
            <a:satOff val="0"/>
            <a:lumOff val="0"/>
          </a:schemeClr>
        </a:solidFill>
      </dgm:spPr>
      <dgm:t>
        <a:bodyPr/>
        <a:lstStyle/>
        <a:p>
          <a:r>
            <a:rPr lang="en-US"/>
            <a:t>Modelling</a:t>
          </a:r>
        </a:p>
      </dgm:t>
    </dgm:pt>
    <dgm:pt modelId="{79F3E8D9-8248-D64D-A625-5D547E03F573}" type="parTrans" cxnId="{5A4B2FF8-8F1F-7643-A826-25C88547530E}">
      <dgm:prSet/>
      <dgm:spPr/>
      <dgm:t>
        <a:bodyPr/>
        <a:lstStyle/>
        <a:p>
          <a:endParaRPr lang="en-US"/>
        </a:p>
      </dgm:t>
    </dgm:pt>
    <dgm:pt modelId="{28586D82-CE64-CB49-BF5F-C280E495DBD9}" type="sibTrans" cxnId="{5A4B2FF8-8F1F-7643-A826-25C88547530E}">
      <dgm:prSet/>
      <dgm:spPr/>
      <dgm:t>
        <a:bodyPr/>
        <a:lstStyle/>
        <a:p>
          <a:endParaRPr lang="en-US"/>
        </a:p>
      </dgm:t>
    </dgm:pt>
    <dgm:pt modelId="{B591A573-5881-6C40-8AE1-A7819FCEAD01}">
      <dgm:prSet phldrT="[Text]"/>
      <dgm:spPr>
        <a:solidFill>
          <a:schemeClr val="accent1">
            <a:hueOff val="0"/>
            <a:satOff val="0"/>
            <a:lumOff val="0"/>
            <a:alpha val="50000"/>
          </a:schemeClr>
        </a:solidFill>
      </dgm:spPr>
      <dgm:t>
        <a:bodyPr/>
        <a:lstStyle/>
        <a:p>
          <a:r>
            <a:rPr lang="en-US"/>
            <a:t>Conclusion</a:t>
          </a:r>
        </a:p>
      </dgm:t>
    </dgm:pt>
    <dgm:pt modelId="{40AC79D1-3FF8-5E46-8DA3-93D9E2C27549}" type="parTrans" cxnId="{B34810F2-8732-5143-9D8F-71E8081EA0A8}">
      <dgm:prSet/>
      <dgm:spPr/>
      <dgm:t>
        <a:bodyPr/>
        <a:lstStyle/>
        <a:p>
          <a:endParaRPr lang="en-US"/>
        </a:p>
      </dgm:t>
    </dgm:pt>
    <dgm:pt modelId="{F55B0975-9952-B348-907F-F20748B1416D}" type="sibTrans" cxnId="{B34810F2-8732-5143-9D8F-71E8081EA0A8}">
      <dgm:prSet/>
      <dgm:spPr/>
      <dgm:t>
        <a:bodyPr/>
        <a:lstStyle/>
        <a:p>
          <a:endParaRPr lang="en-US"/>
        </a:p>
      </dgm:t>
    </dgm:pt>
    <dgm:pt modelId="{1C65515D-9592-4347-8470-E740B8CD2FFF}" type="pres">
      <dgm:prSet presAssocID="{1285FF95-25B7-7B4C-ADB3-E64491365170}" presName="matrix" presStyleCnt="0">
        <dgm:presLayoutVars>
          <dgm:chMax val="1"/>
          <dgm:dir/>
          <dgm:resizeHandles val="exact"/>
        </dgm:presLayoutVars>
      </dgm:prSet>
      <dgm:spPr/>
    </dgm:pt>
    <dgm:pt modelId="{C9EB367A-7371-BE47-932D-E1F22D2932CF}" type="pres">
      <dgm:prSet presAssocID="{1285FF95-25B7-7B4C-ADB3-E64491365170}" presName="axisShape" presStyleLbl="bgShp" presStyleIdx="0" presStyleCnt="1"/>
      <dgm:spPr/>
    </dgm:pt>
    <dgm:pt modelId="{C75E5DA8-036D-264A-A978-B6430E275956}" type="pres">
      <dgm:prSet presAssocID="{1285FF95-25B7-7B4C-ADB3-E64491365170}" presName="rect1" presStyleLbl="node1" presStyleIdx="0" presStyleCnt="4">
        <dgm:presLayoutVars>
          <dgm:chMax val="0"/>
          <dgm:chPref val="0"/>
          <dgm:bulletEnabled val="1"/>
        </dgm:presLayoutVars>
      </dgm:prSet>
      <dgm:spPr/>
    </dgm:pt>
    <dgm:pt modelId="{DF10348A-E43B-1C43-97F5-11588EDF5DCB}" type="pres">
      <dgm:prSet presAssocID="{1285FF95-25B7-7B4C-ADB3-E64491365170}" presName="rect2" presStyleLbl="node1" presStyleIdx="1" presStyleCnt="4">
        <dgm:presLayoutVars>
          <dgm:chMax val="0"/>
          <dgm:chPref val="0"/>
          <dgm:bulletEnabled val="1"/>
        </dgm:presLayoutVars>
      </dgm:prSet>
      <dgm:spPr/>
    </dgm:pt>
    <dgm:pt modelId="{A5E2CF0D-D04F-694A-AC75-C68C7E87A0AF}" type="pres">
      <dgm:prSet presAssocID="{1285FF95-25B7-7B4C-ADB3-E64491365170}" presName="rect3" presStyleLbl="node1" presStyleIdx="2" presStyleCnt="4">
        <dgm:presLayoutVars>
          <dgm:chMax val="0"/>
          <dgm:chPref val="0"/>
          <dgm:bulletEnabled val="1"/>
        </dgm:presLayoutVars>
      </dgm:prSet>
      <dgm:spPr/>
    </dgm:pt>
    <dgm:pt modelId="{B56AD0CB-CD38-C947-B527-B8A548CDE6ED}" type="pres">
      <dgm:prSet presAssocID="{1285FF95-25B7-7B4C-ADB3-E64491365170}" presName="rect4" presStyleLbl="node1" presStyleIdx="3" presStyleCnt="4">
        <dgm:presLayoutVars>
          <dgm:chMax val="0"/>
          <dgm:chPref val="0"/>
          <dgm:bulletEnabled val="1"/>
        </dgm:presLayoutVars>
      </dgm:prSet>
      <dgm:spPr/>
    </dgm:pt>
  </dgm:ptLst>
  <dgm:cxnLst>
    <dgm:cxn modelId="{9636CC21-A86D-8E42-9FC4-6FA93CEBE747}" type="presOf" srcId="{1285FF95-25B7-7B4C-ADB3-E64491365170}" destId="{1C65515D-9592-4347-8470-E740B8CD2FFF}" srcOrd="0" destOrd="0" presId="urn:microsoft.com/office/officeart/2005/8/layout/matrix2"/>
    <dgm:cxn modelId="{46866C24-E034-A246-81E8-FFDA23679E1D}" srcId="{1285FF95-25B7-7B4C-ADB3-E64491365170}" destId="{EC56FE23-A25B-A941-85AE-507418C8B587}" srcOrd="0" destOrd="0" parTransId="{A3159351-D3F8-F746-842B-5B27BB0EAA0C}" sibTransId="{C89F304C-C2FD-0440-804A-B63E6F750456}"/>
    <dgm:cxn modelId="{B8F6442C-CE93-B94B-9524-B616C562B94E}" type="presOf" srcId="{0B52ACD8-1AA2-3548-887B-ADD9229A7D6F}" destId="{DF10348A-E43B-1C43-97F5-11588EDF5DCB}" srcOrd="0" destOrd="0" presId="urn:microsoft.com/office/officeart/2005/8/layout/matrix2"/>
    <dgm:cxn modelId="{AC2A7E3E-C4D3-2B47-857A-258ED83A7762}" type="presOf" srcId="{BE08C805-4183-8240-A3FC-4F1F87E99595}" destId="{A5E2CF0D-D04F-694A-AC75-C68C7E87A0AF}" srcOrd="0" destOrd="0" presId="urn:microsoft.com/office/officeart/2005/8/layout/matrix2"/>
    <dgm:cxn modelId="{A5CE395E-8C4A-184C-9D35-257C353990FC}" srcId="{1285FF95-25B7-7B4C-ADB3-E64491365170}" destId="{0B52ACD8-1AA2-3548-887B-ADD9229A7D6F}" srcOrd="1" destOrd="0" parTransId="{5A0D71EC-EEF2-C64A-BE90-08671F186598}" sibTransId="{AE0FF35A-324E-F641-9910-2989CD604068}"/>
    <dgm:cxn modelId="{96AB5949-7A87-D84A-83CD-1FF2FA6FFBE1}" type="presOf" srcId="{EC56FE23-A25B-A941-85AE-507418C8B587}" destId="{C75E5DA8-036D-264A-A978-B6430E275956}" srcOrd="0" destOrd="0" presId="urn:microsoft.com/office/officeart/2005/8/layout/matrix2"/>
    <dgm:cxn modelId="{58ED857B-B50B-4E42-96C8-9DE658D24CAF}" type="presOf" srcId="{B591A573-5881-6C40-8AE1-A7819FCEAD01}" destId="{B56AD0CB-CD38-C947-B527-B8A548CDE6ED}" srcOrd="0" destOrd="0" presId="urn:microsoft.com/office/officeart/2005/8/layout/matrix2"/>
    <dgm:cxn modelId="{B34810F2-8732-5143-9D8F-71E8081EA0A8}" srcId="{1285FF95-25B7-7B4C-ADB3-E64491365170}" destId="{B591A573-5881-6C40-8AE1-A7819FCEAD01}" srcOrd="3" destOrd="0" parTransId="{40AC79D1-3FF8-5E46-8DA3-93D9E2C27549}" sibTransId="{F55B0975-9952-B348-907F-F20748B1416D}"/>
    <dgm:cxn modelId="{5A4B2FF8-8F1F-7643-A826-25C88547530E}" srcId="{1285FF95-25B7-7B4C-ADB3-E64491365170}" destId="{BE08C805-4183-8240-A3FC-4F1F87E99595}" srcOrd="2" destOrd="0" parTransId="{79F3E8D9-8248-D64D-A625-5D547E03F573}" sibTransId="{28586D82-CE64-CB49-BF5F-C280E495DBD9}"/>
    <dgm:cxn modelId="{A9B33817-1B5D-D747-9D61-C2DAFB34F936}" type="presParOf" srcId="{1C65515D-9592-4347-8470-E740B8CD2FFF}" destId="{C9EB367A-7371-BE47-932D-E1F22D2932CF}" srcOrd="0" destOrd="0" presId="urn:microsoft.com/office/officeart/2005/8/layout/matrix2"/>
    <dgm:cxn modelId="{50F83F06-85E5-E44D-82E3-C66427A40FE6}" type="presParOf" srcId="{1C65515D-9592-4347-8470-E740B8CD2FFF}" destId="{C75E5DA8-036D-264A-A978-B6430E275956}" srcOrd="1" destOrd="0" presId="urn:microsoft.com/office/officeart/2005/8/layout/matrix2"/>
    <dgm:cxn modelId="{6EC04BE9-135C-054B-869F-DDDFB9F48882}" type="presParOf" srcId="{1C65515D-9592-4347-8470-E740B8CD2FFF}" destId="{DF10348A-E43B-1C43-97F5-11588EDF5DCB}" srcOrd="2" destOrd="0" presId="urn:microsoft.com/office/officeart/2005/8/layout/matrix2"/>
    <dgm:cxn modelId="{390F8EC3-5C3B-344F-8978-0D65E86C16AE}" type="presParOf" srcId="{1C65515D-9592-4347-8470-E740B8CD2FFF}" destId="{A5E2CF0D-D04F-694A-AC75-C68C7E87A0AF}" srcOrd="3" destOrd="0" presId="urn:microsoft.com/office/officeart/2005/8/layout/matrix2"/>
    <dgm:cxn modelId="{E7AA944A-B2F5-6447-AEEE-D415DC6E7CB0}" type="presParOf" srcId="{1C65515D-9592-4347-8470-E740B8CD2FFF}" destId="{B56AD0CB-CD38-C947-B527-B8A548CDE6ED}"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F4646B9-C30B-4742-9C9C-598ADE8A7575}"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4005757E-726A-499C-9C67-D9F774B9D27E}">
      <dgm:prSet phldrT="[Text]" phldr="0"/>
      <dgm:spPr/>
      <dgm:t>
        <a:bodyPr/>
        <a:lstStyle/>
        <a:p>
          <a:pPr rtl="0"/>
          <a:r>
            <a:rPr lang="en-US">
              <a:latin typeface="Calibri"/>
            </a:rPr>
            <a:t>Optimal K=9 from 5-fold CV</a:t>
          </a:r>
          <a:endParaRPr lang="en-US"/>
        </a:p>
      </dgm:t>
    </dgm:pt>
    <dgm:pt modelId="{7B5F9C3D-E290-4BF4-AA5B-0367878B3540}" type="parTrans" cxnId="{5653EBAC-8C85-4600-8919-176B85010F0F}">
      <dgm:prSet/>
      <dgm:spPr/>
      <dgm:t>
        <a:bodyPr/>
        <a:lstStyle/>
        <a:p>
          <a:endParaRPr lang="en-IN"/>
        </a:p>
      </dgm:t>
    </dgm:pt>
    <dgm:pt modelId="{D33F1C40-14DA-4BBC-8D77-5F6B1F78F414}" type="sibTrans" cxnId="{5653EBAC-8C85-4600-8919-176B85010F0F}">
      <dgm:prSet/>
      <dgm:spPr/>
      <dgm:t>
        <a:bodyPr/>
        <a:lstStyle/>
        <a:p>
          <a:endParaRPr lang="en-US"/>
        </a:p>
      </dgm:t>
    </dgm:pt>
    <dgm:pt modelId="{F2993247-34B9-4DE3-AB56-C168B8588D9C}">
      <dgm:prSet phldrT="[Text]" phldr="0"/>
      <dgm:spPr/>
      <dgm:t>
        <a:bodyPr/>
        <a:lstStyle/>
        <a:p>
          <a:pPr rtl="0"/>
          <a:r>
            <a:rPr lang="en-US">
              <a:latin typeface="Calibri"/>
            </a:rPr>
            <a:t>Entire Training Data</a:t>
          </a:r>
          <a:endParaRPr lang="en-US"/>
        </a:p>
      </dgm:t>
    </dgm:pt>
    <dgm:pt modelId="{8A2BD8FC-9765-49D0-B341-1A68EFCADCB2}" type="parTrans" cxnId="{CB33024C-09B1-4E41-82DD-E1EABA2FBD14}">
      <dgm:prSet/>
      <dgm:spPr/>
      <dgm:t>
        <a:bodyPr/>
        <a:lstStyle/>
        <a:p>
          <a:endParaRPr lang="en-IN"/>
        </a:p>
      </dgm:t>
    </dgm:pt>
    <dgm:pt modelId="{01E33EE4-41A0-4206-8757-8A57D70C8088}" type="sibTrans" cxnId="{CB33024C-09B1-4E41-82DD-E1EABA2FBD14}">
      <dgm:prSet/>
      <dgm:spPr/>
      <dgm:t>
        <a:bodyPr/>
        <a:lstStyle/>
        <a:p>
          <a:endParaRPr lang="en-US"/>
        </a:p>
      </dgm:t>
    </dgm:pt>
    <dgm:pt modelId="{D633774E-8985-474A-AEE7-6D2439B0CE7E}">
      <dgm:prSet phldrT="[Text]" phldr="0"/>
      <dgm:spPr/>
      <dgm:t>
        <a:bodyPr/>
        <a:lstStyle/>
        <a:p>
          <a:pPr rtl="0"/>
          <a:r>
            <a:rPr lang="en-US" dirty="0">
              <a:latin typeface="Calibri"/>
            </a:rPr>
            <a:t>Fitted KNN Model</a:t>
          </a:r>
          <a:endParaRPr lang="en-US" dirty="0"/>
        </a:p>
      </dgm:t>
    </dgm:pt>
    <dgm:pt modelId="{F75232D0-0222-4BEA-8BD8-9E59DC445CDD}" type="parTrans" cxnId="{4E6F1206-E37E-438D-9226-79AA8681B842}">
      <dgm:prSet/>
      <dgm:spPr/>
      <dgm:t>
        <a:bodyPr/>
        <a:lstStyle/>
        <a:p>
          <a:endParaRPr lang="en-IN"/>
        </a:p>
      </dgm:t>
    </dgm:pt>
    <dgm:pt modelId="{BA194CA3-BCF2-4616-84B1-6A7087470DC3}" type="sibTrans" cxnId="{4E6F1206-E37E-438D-9226-79AA8681B842}">
      <dgm:prSet/>
      <dgm:spPr/>
      <dgm:t>
        <a:bodyPr/>
        <a:lstStyle/>
        <a:p>
          <a:endParaRPr lang="en-IN"/>
        </a:p>
      </dgm:t>
    </dgm:pt>
    <dgm:pt modelId="{4163CA18-FE7A-4B97-B3E3-2DD5EE2E074F}" type="pres">
      <dgm:prSet presAssocID="{AF4646B9-C30B-4742-9C9C-598ADE8A7575}" presName="Name0" presStyleCnt="0">
        <dgm:presLayoutVars>
          <dgm:dir/>
          <dgm:resizeHandles val="exact"/>
        </dgm:presLayoutVars>
      </dgm:prSet>
      <dgm:spPr/>
    </dgm:pt>
    <dgm:pt modelId="{00DE8516-F19B-4F58-9F34-58260FA265A9}" type="pres">
      <dgm:prSet presAssocID="{AF4646B9-C30B-4742-9C9C-598ADE8A7575}" presName="vNodes" presStyleCnt="0"/>
      <dgm:spPr/>
    </dgm:pt>
    <dgm:pt modelId="{0CAEBCFC-D092-4550-BD81-931EA456F72A}" type="pres">
      <dgm:prSet presAssocID="{4005757E-726A-499C-9C67-D9F774B9D27E}" presName="node" presStyleLbl="node1" presStyleIdx="0" presStyleCnt="3">
        <dgm:presLayoutVars>
          <dgm:bulletEnabled val="1"/>
        </dgm:presLayoutVars>
      </dgm:prSet>
      <dgm:spPr/>
    </dgm:pt>
    <dgm:pt modelId="{7B93BCF2-659B-47E2-8AE8-27F3FBB8E139}" type="pres">
      <dgm:prSet presAssocID="{D33F1C40-14DA-4BBC-8D77-5F6B1F78F414}" presName="spacerT" presStyleCnt="0"/>
      <dgm:spPr/>
    </dgm:pt>
    <dgm:pt modelId="{9603465D-E244-486D-A76C-D000E45C046B}" type="pres">
      <dgm:prSet presAssocID="{D33F1C40-14DA-4BBC-8D77-5F6B1F78F414}" presName="sibTrans" presStyleLbl="sibTrans2D1" presStyleIdx="0" presStyleCnt="2"/>
      <dgm:spPr/>
    </dgm:pt>
    <dgm:pt modelId="{2CBDE799-6F79-41C3-B85C-AD4FC7DDC82E}" type="pres">
      <dgm:prSet presAssocID="{D33F1C40-14DA-4BBC-8D77-5F6B1F78F414}" presName="spacerB" presStyleCnt="0"/>
      <dgm:spPr/>
    </dgm:pt>
    <dgm:pt modelId="{D6472BF9-C853-4FFB-8924-FBDA9F229AF3}" type="pres">
      <dgm:prSet presAssocID="{F2993247-34B9-4DE3-AB56-C168B8588D9C}" presName="node" presStyleLbl="node1" presStyleIdx="1" presStyleCnt="3">
        <dgm:presLayoutVars>
          <dgm:bulletEnabled val="1"/>
        </dgm:presLayoutVars>
      </dgm:prSet>
      <dgm:spPr/>
    </dgm:pt>
    <dgm:pt modelId="{B1F55117-4F3C-4B07-9E8B-FB41DE602CFB}" type="pres">
      <dgm:prSet presAssocID="{AF4646B9-C30B-4742-9C9C-598ADE8A7575}" presName="sibTransLast" presStyleLbl="sibTrans2D1" presStyleIdx="1" presStyleCnt="2"/>
      <dgm:spPr/>
    </dgm:pt>
    <dgm:pt modelId="{455DB86E-E602-48AC-AC96-0BE8EAACF063}" type="pres">
      <dgm:prSet presAssocID="{AF4646B9-C30B-4742-9C9C-598ADE8A7575}" presName="connectorText" presStyleLbl="sibTrans2D1" presStyleIdx="1" presStyleCnt="2"/>
      <dgm:spPr/>
    </dgm:pt>
    <dgm:pt modelId="{B903E7B5-48E4-48E8-BCF0-F70E7CD1809E}" type="pres">
      <dgm:prSet presAssocID="{AF4646B9-C30B-4742-9C9C-598ADE8A7575}" presName="lastNode" presStyleLbl="node1" presStyleIdx="2" presStyleCnt="3">
        <dgm:presLayoutVars>
          <dgm:bulletEnabled val="1"/>
        </dgm:presLayoutVars>
      </dgm:prSet>
      <dgm:spPr/>
    </dgm:pt>
  </dgm:ptLst>
  <dgm:cxnLst>
    <dgm:cxn modelId="{4E6F1206-E37E-438D-9226-79AA8681B842}" srcId="{AF4646B9-C30B-4742-9C9C-598ADE8A7575}" destId="{D633774E-8985-474A-AEE7-6D2439B0CE7E}" srcOrd="2" destOrd="0" parTransId="{F75232D0-0222-4BEA-8BD8-9E59DC445CDD}" sibTransId="{BA194CA3-BCF2-4616-84B1-6A7087470DC3}"/>
    <dgm:cxn modelId="{B5ACF734-5362-4C9D-AB95-FB2D6BBD4595}" type="presOf" srcId="{AF4646B9-C30B-4742-9C9C-598ADE8A7575}" destId="{4163CA18-FE7A-4B97-B3E3-2DD5EE2E074F}" srcOrd="0" destOrd="0" presId="urn:microsoft.com/office/officeart/2005/8/layout/equation2"/>
    <dgm:cxn modelId="{7101383E-F2F0-4E5A-B739-CEA7BE32D8E8}" type="presOf" srcId="{D633774E-8985-474A-AEE7-6D2439B0CE7E}" destId="{B903E7B5-48E4-48E8-BCF0-F70E7CD1809E}" srcOrd="0" destOrd="0" presId="urn:microsoft.com/office/officeart/2005/8/layout/equation2"/>
    <dgm:cxn modelId="{2F97C65B-848F-4E5D-A60F-D565AB982F93}" type="presOf" srcId="{01E33EE4-41A0-4206-8757-8A57D70C8088}" destId="{B1F55117-4F3C-4B07-9E8B-FB41DE602CFB}" srcOrd="0" destOrd="0" presId="urn:microsoft.com/office/officeart/2005/8/layout/equation2"/>
    <dgm:cxn modelId="{CB33024C-09B1-4E41-82DD-E1EABA2FBD14}" srcId="{AF4646B9-C30B-4742-9C9C-598ADE8A7575}" destId="{F2993247-34B9-4DE3-AB56-C168B8588D9C}" srcOrd="1" destOrd="0" parTransId="{8A2BD8FC-9765-49D0-B341-1A68EFCADCB2}" sibTransId="{01E33EE4-41A0-4206-8757-8A57D70C8088}"/>
    <dgm:cxn modelId="{A83C1C95-158B-4E7B-AE7B-66775CF3F3FA}" type="presOf" srcId="{4005757E-726A-499C-9C67-D9F774B9D27E}" destId="{0CAEBCFC-D092-4550-BD81-931EA456F72A}" srcOrd="0" destOrd="0" presId="urn:microsoft.com/office/officeart/2005/8/layout/equation2"/>
    <dgm:cxn modelId="{4005B3A6-78E7-4FBB-92C6-49C9DCB58EAD}" type="presOf" srcId="{D33F1C40-14DA-4BBC-8D77-5F6B1F78F414}" destId="{9603465D-E244-486D-A76C-D000E45C046B}" srcOrd="0" destOrd="0" presId="urn:microsoft.com/office/officeart/2005/8/layout/equation2"/>
    <dgm:cxn modelId="{5653EBAC-8C85-4600-8919-176B85010F0F}" srcId="{AF4646B9-C30B-4742-9C9C-598ADE8A7575}" destId="{4005757E-726A-499C-9C67-D9F774B9D27E}" srcOrd="0" destOrd="0" parTransId="{7B5F9C3D-E290-4BF4-AA5B-0367878B3540}" sibTransId="{D33F1C40-14DA-4BBC-8D77-5F6B1F78F414}"/>
    <dgm:cxn modelId="{BBE60FB6-3E36-4278-AD07-F088F15D3922}" type="presOf" srcId="{F2993247-34B9-4DE3-AB56-C168B8588D9C}" destId="{D6472BF9-C853-4FFB-8924-FBDA9F229AF3}" srcOrd="0" destOrd="0" presId="urn:microsoft.com/office/officeart/2005/8/layout/equation2"/>
    <dgm:cxn modelId="{469739CF-0276-4D53-80CB-75768A56E823}" type="presOf" srcId="{01E33EE4-41A0-4206-8757-8A57D70C8088}" destId="{455DB86E-E602-48AC-AC96-0BE8EAACF063}" srcOrd="1" destOrd="0" presId="urn:microsoft.com/office/officeart/2005/8/layout/equation2"/>
    <dgm:cxn modelId="{64249EC8-2580-4A6C-A85A-7993B9194D62}" type="presParOf" srcId="{4163CA18-FE7A-4B97-B3E3-2DD5EE2E074F}" destId="{00DE8516-F19B-4F58-9F34-58260FA265A9}" srcOrd="0" destOrd="0" presId="urn:microsoft.com/office/officeart/2005/8/layout/equation2"/>
    <dgm:cxn modelId="{1EC95EE5-2DA0-4889-AE10-E4E6AC86BEAC}" type="presParOf" srcId="{00DE8516-F19B-4F58-9F34-58260FA265A9}" destId="{0CAEBCFC-D092-4550-BD81-931EA456F72A}" srcOrd="0" destOrd="0" presId="urn:microsoft.com/office/officeart/2005/8/layout/equation2"/>
    <dgm:cxn modelId="{16000835-4EC4-4BD3-AC40-23BE7ED3C7CC}" type="presParOf" srcId="{00DE8516-F19B-4F58-9F34-58260FA265A9}" destId="{7B93BCF2-659B-47E2-8AE8-27F3FBB8E139}" srcOrd="1" destOrd="0" presId="urn:microsoft.com/office/officeart/2005/8/layout/equation2"/>
    <dgm:cxn modelId="{8EDB9131-642F-4C72-B169-F3D12D7ABCC6}" type="presParOf" srcId="{00DE8516-F19B-4F58-9F34-58260FA265A9}" destId="{9603465D-E244-486D-A76C-D000E45C046B}" srcOrd="2" destOrd="0" presId="urn:microsoft.com/office/officeart/2005/8/layout/equation2"/>
    <dgm:cxn modelId="{88297DA2-F864-4B16-A97B-6CA2CAF54324}" type="presParOf" srcId="{00DE8516-F19B-4F58-9F34-58260FA265A9}" destId="{2CBDE799-6F79-41C3-B85C-AD4FC7DDC82E}" srcOrd="3" destOrd="0" presId="urn:microsoft.com/office/officeart/2005/8/layout/equation2"/>
    <dgm:cxn modelId="{19A62D55-E1BE-4579-A491-534CACDC03A7}" type="presParOf" srcId="{00DE8516-F19B-4F58-9F34-58260FA265A9}" destId="{D6472BF9-C853-4FFB-8924-FBDA9F229AF3}" srcOrd="4" destOrd="0" presId="urn:microsoft.com/office/officeart/2005/8/layout/equation2"/>
    <dgm:cxn modelId="{C7A12881-99B6-4B5E-B0BF-97D602F7AABA}" type="presParOf" srcId="{4163CA18-FE7A-4B97-B3E3-2DD5EE2E074F}" destId="{B1F55117-4F3C-4B07-9E8B-FB41DE602CFB}" srcOrd="1" destOrd="0" presId="urn:microsoft.com/office/officeart/2005/8/layout/equation2"/>
    <dgm:cxn modelId="{9CF3991C-9119-4026-960D-6D16CA720EC2}" type="presParOf" srcId="{B1F55117-4F3C-4B07-9E8B-FB41DE602CFB}" destId="{455DB86E-E602-48AC-AC96-0BE8EAACF063}" srcOrd="0" destOrd="0" presId="urn:microsoft.com/office/officeart/2005/8/layout/equation2"/>
    <dgm:cxn modelId="{545428CD-88A6-4363-90B6-E24E9C837B9E}" type="presParOf" srcId="{4163CA18-FE7A-4B97-B3E3-2DD5EE2E074F}" destId="{B903E7B5-48E4-48E8-BCF0-F70E7CD1809E}"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285FF95-25B7-7B4C-ADB3-E64491365170}" type="doc">
      <dgm:prSet loTypeId="urn:microsoft.com/office/officeart/2005/8/layout/matrix2" loCatId="" qsTypeId="urn:microsoft.com/office/officeart/2005/8/quickstyle/simple1" qsCatId="simple" csTypeId="urn:microsoft.com/office/officeart/2005/8/colors/accent1_2" csCatId="accent1" phldr="1"/>
      <dgm:spPr/>
      <dgm:t>
        <a:bodyPr/>
        <a:lstStyle/>
        <a:p>
          <a:endParaRPr lang="en-US"/>
        </a:p>
      </dgm:t>
    </dgm:pt>
    <dgm:pt modelId="{EC56FE23-A25B-A941-85AE-507418C8B587}">
      <dgm:prSet phldrT="[Text]"/>
      <dgm:spPr>
        <a:solidFill>
          <a:schemeClr val="accent1">
            <a:hueOff val="0"/>
            <a:satOff val="0"/>
            <a:lumOff val="0"/>
            <a:alpha val="50000"/>
          </a:schemeClr>
        </a:solidFill>
      </dgm:spPr>
      <dgm:t>
        <a:bodyPr/>
        <a:lstStyle/>
        <a:p>
          <a:r>
            <a:rPr lang="en-US"/>
            <a:t>Problem Statement</a:t>
          </a:r>
        </a:p>
      </dgm:t>
    </dgm:pt>
    <dgm:pt modelId="{A3159351-D3F8-F746-842B-5B27BB0EAA0C}" type="parTrans" cxnId="{46866C24-E034-A246-81E8-FFDA23679E1D}">
      <dgm:prSet/>
      <dgm:spPr/>
      <dgm:t>
        <a:bodyPr/>
        <a:lstStyle/>
        <a:p>
          <a:endParaRPr lang="en-US"/>
        </a:p>
      </dgm:t>
    </dgm:pt>
    <dgm:pt modelId="{C89F304C-C2FD-0440-804A-B63E6F750456}" type="sibTrans" cxnId="{46866C24-E034-A246-81E8-FFDA23679E1D}">
      <dgm:prSet/>
      <dgm:spPr/>
      <dgm:t>
        <a:bodyPr/>
        <a:lstStyle/>
        <a:p>
          <a:endParaRPr lang="en-US"/>
        </a:p>
      </dgm:t>
    </dgm:pt>
    <dgm:pt modelId="{0B52ACD8-1AA2-3548-887B-ADD9229A7D6F}">
      <dgm:prSet phldrT="[Text]"/>
      <dgm:spPr>
        <a:solidFill>
          <a:schemeClr val="accent1">
            <a:hueOff val="0"/>
            <a:satOff val="0"/>
            <a:lumOff val="0"/>
            <a:alpha val="50000"/>
          </a:schemeClr>
        </a:solidFill>
      </dgm:spPr>
      <dgm:t>
        <a:bodyPr/>
        <a:lstStyle/>
        <a:p>
          <a:r>
            <a:rPr lang="en-US"/>
            <a:t>Overview of Data</a:t>
          </a:r>
        </a:p>
      </dgm:t>
    </dgm:pt>
    <dgm:pt modelId="{5A0D71EC-EEF2-C64A-BE90-08671F186598}" type="parTrans" cxnId="{A5CE395E-8C4A-184C-9D35-257C353990FC}">
      <dgm:prSet/>
      <dgm:spPr/>
      <dgm:t>
        <a:bodyPr/>
        <a:lstStyle/>
        <a:p>
          <a:endParaRPr lang="en-US"/>
        </a:p>
      </dgm:t>
    </dgm:pt>
    <dgm:pt modelId="{AE0FF35A-324E-F641-9910-2989CD604068}" type="sibTrans" cxnId="{A5CE395E-8C4A-184C-9D35-257C353990FC}">
      <dgm:prSet/>
      <dgm:spPr/>
      <dgm:t>
        <a:bodyPr/>
        <a:lstStyle/>
        <a:p>
          <a:endParaRPr lang="en-US"/>
        </a:p>
      </dgm:t>
    </dgm:pt>
    <dgm:pt modelId="{BE08C805-4183-8240-A3FC-4F1F87E99595}">
      <dgm:prSet phldrT="[Text]"/>
      <dgm:spPr>
        <a:solidFill>
          <a:schemeClr val="accent1">
            <a:hueOff val="0"/>
            <a:satOff val="0"/>
            <a:lumOff val="0"/>
            <a:alpha val="50000"/>
          </a:schemeClr>
        </a:solidFill>
      </dgm:spPr>
      <dgm:t>
        <a:bodyPr/>
        <a:lstStyle/>
        <a:p>
          <a:r>
            <a:rPr lang="en-US"/>
            <a:t>Modelling</a:t>
          </a:r>
        </a:p>
      </dgm:t>
    </dgm:pt>
    <dgm:pt modelId="{79F3E8D9-8248-D64D-A625-5D547E03F573}" type="parTrans" cxnId="{5A4B2FF8-8F1F-7643-A826-25C88547530E}">
      <dgm:prSet/>
      <dgm:spPr/>
      <dgm:t>
        <a:bodyPr/>
        <a:lstStyle/>
        <a:p>
          <a:endParaRPr lang="en-US"/>
        </a:p>
      </dgm:t>
    </dgm:pt>
    <dgm:pt modelId="{28586D82-CE64-CB49-BF5F-C280E495DBD9}" type="sibTrans" cxnId="{5A4B2FF8-8F1F-7643-A826-25C88547530E}">
      <dgm:prSet/>
      <dgm:spPr/>
      <dgm:t>
        <a:bodyPr/>
        <a:lstStyle/>
        <a:p>
          <a:endParaRPr lang="en-US"/>
        </a:p>
      </dgm:t>
    </dgm:pt>
    <dgm:pt modelId="{B591A573-5881-6C40-8AE1-A7819FCEAD01}">
      <dgm:prSet phldrT="[Text]"/>
      <dgm:spPr>
        <a:solidFill>
          <a:schemeClr val="accent1">
            <a:hueOff val="0"/>
            <a:satOff val="0"/>
            <a:lumOff val="0"/>
          </a:schemeClr>
        </a:solidFill>
      </dgm:spPr>
      <dgm:t>
        <a:bodyPr/>
        <a:lstStyle/>
        <a:p>
          <a:r>
            <a:rPr lang="en-US"/>
            <a:t>Conclusion</a:t>
          </a:r>
        </a:p>
      </dgm:t>
    </dgm:pt>
    <dgm:pt modelId="{40AC79D1-3FF8-5E46-8DA3-93D9E2C27549}" type="parTrans" cxnId="{B34810F2-8732-5143-9D8F-71E8081EA0A8}">
      <dgm:prSet/>
      <dgm:spPr/>
      <dgm:t>
        <a:bodyPr/>
        <a:lstStyle/>
        <a:p>
          <a:endParaRPr lang="en-US"/>
        </a:p>
      </dgm:t>
    </dgm:pt>
    <dgm:pt modelId="{F55B0975-9952-B348-907F-F20748B1416D}" type="sibTrans" cxnId="{B34810F2-8732-5143-9D8F-71E8081EA0A8}">
      <dgm:prSet/>
      <dgm:spPr/>
      <dgm:t>
        <a:bodyPr/>
        <a:lstStyle/>
        <a:p>
          <a:endParaRPr lang="en-US"/>
        </a:p>
      </dgm:t>
    </dgm:pt>
    <dgm:pt modelId="{1C65515D-9592-4347-8470-E740B8CD2FFF}" type="pres">
      <dgm:prSet presAssocID="{1285FF95-25B7-7B4C-ADB3-E64491365170}" presName="matrix" presStyleCnt="0">
        <dgm:presLayoutVars>
          <dgm:chMax val="1"/>
          <dgm:dir/>
          <dgm:resizeHandles val="exact"/>
        </dgm:presLayoutVars>
      </dgm:prSet>
      <dgm:spPr/>
    </dgm:pt>
    <dgm:pt modelId="{C9EB367A-7371-BE47-932D-E1F22D2932CF}" type="pres">
      <dgm:prSet presAssocID="{1285FF95-25B7-7B4C-ADB3-E64491365170}" presName="axisShape" presStyleLbl="bgShp" presStyleIdx="0" presStyleCnt="1"/>
      <dgm:spPr/>
    </dgm:pt>
    <dgm:pt modelId="{C75E5DA8-036D-264A-A978-B6430E275956}" type="pres">
      <dgm:prSet presAssocID="{1285FF95-25B7-7B4C-ADB3-E64491365170}" presName="rect1" presStyleLbl="node1" presStyleIdx="0" presStyleCnt="4">
        <dgm:presLayoutVars>
          <dgm:chMax val="0"/>
          <dgm:chPref val="0"/>
          <dgm:bulletEnabled val="1"/>
        </dgm:presLayoutVars>
      </dgm:prSet>
      <dgm:spPr/>
    </dgm:pt>
    <dgm:pt modelId="{DF10348A-E43B-1C43-97F5-11588EDF5DCB}" type="pres">
      <dgm:prSet presAssocID="{1285FF95-25B7-7B4C-ADB3-E64491365170}" presName="rect2" presStyleLbl="node1" presStyleIdx="1" presStyleCnt="4">
        <dgm:presLayoutVars>
          <dgm:chMax val="0"/>
          <dgm:chPref val="0"/>
          <dgm:bulletEnabled val="1"/>
        </dgm:presLayoutVars>
      </dgm:prSet>
      <dgm:spPr/>
    </dgm:pt>
    <dgm:pt modelId="{A5E2CF0D-D04F-694A-AC75-C68C7E87A0AF}" type="pres">
      <dgm:prSet presAssocID="{1285FF95-25B7-7B4C-ADB3-E64491365170}" presName="rect3" presStyleLbl="node1" presStyleIdx="2" presStyleCnt="4">
        <dgm:presLayoutVars>
          <dgm:chMax val="0"/>
          <dgm:chPref val="0"/>
          <dgm:bulletEnabled val="1"/>
        </dgm:presLayoutVars>
      </dgm:prSet>
      <dgm:spPr/>
    </dgm:pt>
    <dgm:pt modelId="{B56AD0CB-CD38-C947-B527-B8A548CDE6ED}" type="pres">
      <dgm:prSet presAssocID="{1285FF95-25B7-7B4C-ADB3-E64491365170}" presName="rect4" presStyleLbl="node1" presStyleIdx="3" presStyleCnt="4">
        <dgm:presLayoutVars>
          <dgm:chMax val="0"/>
          <dgm:chPref val="0"/>
          <dgm:bulletEnabled val="1"/>
        </dgm:presLayoutVars>
      </dgm:prSet>
      <dgm:spPr/>
    </dgm:pt>
  </dgm:ptLst>
  <dgm:cxnLst>
    <dgm:cxn modelId="{9636CC21-A86D-8E42-9FC4-6FA93CEBE747}" type="presOf" srcId="{1285FF95-25B7-7B4C-ADB3-E64491365170}" destId="{1C65515D-9592-4347-8470-E740B8CD2FFF}" srcOrd="0" destOrd="0" presId="urn:microsoft.com/office/officeart/2005/8/layout/matrix2"/>
    <dgm:cxn modelId="{46866C24-E034-A246-81E8-FFDA23679E1D}" srcId="{1285FF95-25B7-7B4C-ADB3-E64491365170}" destId="{EC56FE23-A25B-A941-85AE-507418C8B587}" srcOrd="0" destOrd="0" parTransId="{A3159351-D3F8-F746-842B-5B27BB0EAA0C}" sibTransId="{C89F304C-C2FD-0440-804A-B63E6F750456}"/>
    <dgm:cxn modelId="{B8F6442C-CE93-B94B-9524-B616C562B94E}" type="presOf" srcId="{0B52ACD8-1AA2-3548-887B-ADD9229A7D6F}" destId="{DF10348A-E43B-1C43-97F5-11588EDF5DCB}" srcOrd="0" destOrd="0" presId="urn:microsoft.com/office/officeart/2005/8/layout/matrix2"/>
    <dgm:cxn modelId="{AC2A7E3E-C4D3-2B47-857A-258ED83A7762}" type="presOf" srcId="{BE08C805-4183-8240-A3FC-4F1F87E99595}" destId="{A5E2CF0D-D04F-694A-AC75-C68C7E87A0AF}" srcOrd="0" destOrd="0" presId="urn:microsoft.com/office/officeart/2005/8/layout/matrix2"/>
    <dgm:cxn modelId="{A5CE395E-8C4A-184C-9D35-257C353990FC}" srcId="{1285FF95-25B7-7B4C-ADB3-E64491365170}" destId="{0B52ACD8-1AA2-3548-887B-ADD9229A7D6F}" srcOrd="1" destOrd="0" parTransId="{5A0D71EC-EEF2-C64A-BE90-08671F186598}" sibTransId="{AE0FF35A-324E-F641-9910-2989CD604068}"/>
    <dgm:cxn modelId="{96AB5949-7A87-D84A-83CD-1FF2FA6FFBE1}" type="presOf" srcId="{EC56FE23-A25B-A941-85AE-507418C8B587}" destId="{C75E5DA8-036D-264A-A978-B6430E275956}" srcOrd="0" destOrd="0" presId="urn:microsoft.com/office/officeart/2005/8/layout/matrix2"/>
    <dgm:cxn modelId="{58ED857B-B50B-4E42-96C8-9DE658D24CAF}" type="presOf" srcId="{B591A573-5881-6C40-8AE1-A7819FCEAD01}" destId="{B56AD0CB-CD38-C947-B527-B8A548CDE6ED}" srcOrd="0" destOrd="0" presId="urn:microsoft.com/office/officeart/2005/8/layout/matrix2"/>
    <dgm:cxn modelId="{B34810F2-8732-5143-9D8F-71E8081EA0A8}" srcId="{1285FF95-25B7-7B4C-ADB3-E64491365170}" destId="{B591A573-5881-6C40-8AE1-A7819FCEAD01}" srcOrd="3" destOrd="0" parTransId="{40AC79D1-3FF8-5E46-8DA3-93D9E2C27549}" sibTransId="{F55B0975-9952-B348-907F-F20748B1416D}"/>
    <dgm:cxn modelId="{5A4B2FF8-8F1F-7643-A826-25C88547530E}" srcId="{1285FF95-25B7-7B4C-ADB3-E64491365170}" destId="{BE08C805-4183-8240-A3FC-4F1F87E99595}" srcOrd="2" destOrd="0" parTransId="{79F3E8D9-8248-D64D-A625-5D547E03F573}" sibTransId="{28586D82-CE64-CB49-BF5F-C280E495DBD9}"/>
    <dgm:cxn modelId="{A9B33817-1B5D-D747-9D61-C2DAFB34F936}" type="presParOf" srcId="{1C65515D-9592-4347-8470-E740B8CD2FFF}" destId="{C9EB367A-7371-BE47-932D-E1F22D2932CF}" srcOrd="0" destOrd="0" presId="urn:microsoft.com/office/officeart/2005/8/layout/matrix2"/>
    <dgm:cxn modelId="{50F83F06-85E5-E44D-82E3-C66427A40FE6}" type="presParOf" srcId="{1C65515D-9592-4347-8470-E740B8CD2FFF}" destId="{C75E5DA8-036D-264A-A978-B6430E275956}" srcOrd="1" destOrd="0" presId="urn:microsoft.com/office/officeart/2005/8/layout/matrix2"/>
    <dgm:cxn modelId="{6EC04BE9-135C-054B-869F-DDDFB9F48882}" type="presParOf" srcId="{1C65515D-9592-4347-8470-E740B8CD2FFF}" destId="{DF10348A-E43B-1C43-97F5-11588EDF5DCB}" srcOrd="2" destOrd="0" presId="urn:microsoft.com/office/officeart/2005/8/layout/matrix2"/>
    <dgm:cxn modelId="{390F8EC3-5C3B-344F-8978-0D65E86C16AE}" type="presParOf" srcId="{1C65515D-9592-4347-8470-E740B8CD2FFF}" destId="{A5E2CF0D-D04F-694A-AC75-C68C7E87A0AF}" srcOrd="3" destOrd="0" presId="urn:microsoft.com/office/officeart/2005/8/layout/matrix2"/>
    <dgm:cxn modelId="{E7AA944A-B2F5-6447-AEEE-D415DC6E7CB0}" type="presParOf" srcId="{1C65515D-9592-4347-8470-E740B8CD2FFF}" destId="{B56AD0CB-CD38-C947-B527-B8A548CDE6ED}"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4A4A05-93F9-4964-A560-4BB278A2CB48}" type="doc">
      <dgm:prSet loTypeId="urn:microsoft.com/office/officeart/2005/8/layout/default" loCatId="list" qsTypeId="urn:microsoft.com/office/officeart/2005/8/quickstyle/simple2" qsCatId="simple" csTypeId="urn:microsoft.com/office/officeart/2005/8/colors/accent1_5" csCatId="accent1" phldr="1"/>
      <dgm:spPr/>
      <dgm:t>
        <a:bodyPr/>
        <a:lstStyle/>
        <a:p>
          <a:endParaRPr lang="en-US"/>
        </a:p>
      </dgm:t>
    </dgm:pt>
    <dgm:pt modelId="{14E6D2C6-5911-40C6-A29B-0097330EBB99}">
      <dgm:prSet phldrT="[Text]" phldr="0"/>
      <dgm:spPr/>
      <dgm:t>
        <a:bodyPr/>
        <a:lstStyle/>
        <a:p>
          <a:pPr rtl="0"/>
          <a:r>
            <a:rPr lang="en-US">
              <a:latin typeface="Calibri Light"/>
              <a:cs typeface="Arial"/>
            </a:rPr>
            <a:t>Does tenure impact employee burnout rate? </a:t>
          </a:r>
          <a:endParaRPr lang="en-US">
            <a:latin typeface="Calibri Light"/>
            <a:cs typeface="Calibri Light"/>
          </a:endParaRPr>
        </a:p>
      </dgm:t>
    </dgm:pt>
    <dgm:pt modelId="{F7D98E7E-0F1A-43B8-8AF3-48F45C91E3F9}" type="parTrans" cxnId="{2FF4E679-F146-4CDF-9730-515B31438D3E}">
      <dgm:prSet/>
      <dgm:spPr/>
      <dgm:t>
        <a:bodyPr/>
        <a:lstStyle/>
        <a:p>
          <a:endParaRPr lang="en-US"/>
        </a:p>
      </dgm:t>
    </dgm:pt>
    <dgm:pt modelId="{E195C529-0FEE-4F58-834B-D7BFD5F8FA3F}" type="sibTrans" cxnId="{2FF4E679-F146-4CDF-9730-515B31438D3E}">
      <dgm:prSet/>
      <dgm:spPr/>
      <dgm:t>
        <a:bodyPr/>
        <a:lstStyle/>
        <a:p>
          <a:endParaRPr lang="en-US"/>
        </a:p>
      </dgm:t>
    </dgm:pt>
    <dgm:pt modelId="{421D226F-6CF1-4232-B2B1-FC20DA0BA203}">
      <dgm:prSet phldrT="[Text]" phldr="0"/>
      <dgm:spPr/>
      <dgm:t>
        <a:bodyPr/>
        <a:lstStyle/>
        <a:p>
          <a:pPr rtl="0"/>
          <a:r>
            <a:rPr lang="en-US">
              <a:latin typeface="Calibri Light"/>
              <a:cs typeface="Arial"/>
            </a:rPr>
            <a:t>Do hybrid workplaces influence employee burnout?</a:t>
          </a:r>
          <a:endParaRPr lang="en-US">
            <a:latin typeface="Calibri Light"/>
            <a:cs typeface="Calibri Light"/>
          </a:endParaRPr>
        </a:p>
      </dgm:t>
    </dgm:pt>
    <dgm:pt modelId="{DDFB3263-8269-4CD2-89E7-543FB148836C}" type="parTrans" cxnId="{6E896C28-ADB0-4CF9-BD34-1B964B881C00}">
      <dgm:prSet/>
      <dgm:spPr/>
      <dgm:t>
        <a:bodyPr/>
        <a:lstStyle/>
        <a:p>
          <a:endParaRPr lang="en-US"/>
        </a:p>
      </dgm:t>
    </dgm:pt>
    <dgm:pt modelId="{37AF8F7E-5B49-407A-A25F-E4BEB1AB1E8F}" type="sibTrans" cxnId="{6E896C28-ADB0-4CF9-BD34-1B964B881C00}">
      <dgm:prSet/>
      <dgm:spPr/>
      <dgm:t>
        <a:bodyPr/>
        <a:lstStyle/>
        <a:p>
          <a:endParaRPr lang="en-US"/>
        </a:p>
      </dgm:t>
    </dgm:pt>
    <dgm:pt modelId="{A5040AB1-7BC9-43C7-8672-873EA2C3220B}">
      <dgm:prSet phldrT="[Text]" phldr="0"/>
      <dgm:spPr/>
      <dgm:t>
        <a:bodyPr/>
        <a:lstStyle/>
        <a:p>
          <a:pPr rtl="0"/>
          <a:r>
            <a:rPr lang="en-US">
              <a:latin typeface="Calibri Light"/>
              <a:cs typeface="Arial"/>
            </a:rPr>
            <a:t>What role does the mental health of the employee play in predicting burnout?</a:t>
          </a:r>
          <a:endParaRPr lang="en-US">
            <a:latin typeface="Calibri Light"/>
            <a:cs typeface="Calibri Light"/>
          </a:endParaRPr>
        </a:p>
      </dgm:t>
    </dgm:pt>
    <dgm:pt modelId="{352A47CB-BF57-48C8-8404-4FCA3DE1846B}" type="parTrans" cxnId="{962C8947-C3F7-4CAE-A030-4429F4AA438D}">
      <dgm:prSet/>
      <dgm:spPr/>
      <dgm:t>
        <a:bodyPr/>
        <a:lstStyle/>
        <a:p>
          <a:endParaRPr lang="en-US"/>
        </a:p>
      </dgm:t>
    </dgm:pt>
    <dgm:pt modelId="{970678BA-7977-4E56-BE4E-09E4924D98FE}" type="sibTrans" cxnId="{962C8947-C3F7-4CAE-A030-4429F4AA438D}">
      <dgm:prSet/>
      <dgm:spPr/>
      <dgm:t>
        <a:bodyPr/>
        <a:lstStyle/>
        <a:p>
          <a:endParaRPr lang="en-US"/>
        </a:p>
      </dgm:t>
    </dgm:pt>
    <dgm:pt modelId="{6382B844-17DA-4B19-9CF4-C0D7E938ED2C}">
      <dgm:prSet phldr="0"/>
      <dgm:spPr/>
      <dgm:t>
        <a:bodyPr/>
        <a:lstStyle/>
        <a:p>
          <a:pPr rtl="0"/>
          <a:r>
            <a:rPr lang="en-US">
              <a:latin typeface="Calibri Light"/>
              <a:cs typeface="Arial"/>
            </a:rPr>
            <a:t>Do executives in higher designation tend to get burnt out more than the ones in junior levels? </a:t>
          </a:r>
        </a:p>
      </dgm:t>
    </dgm:pt>
    <dgm:pt modelId="{23356D46-8D40-4CF3-819A-31417C72C8E4}" type="parTrans" cxnId="{4CC71118-89E3-43DB-B071-A913504D0293}">
      <dgm:prSet/>
      <dgm:spPr/>
    </dgm:pt>
    <dgm:pt modelId="{7E435739-B64A-406A-8B05-CAF4B8A93E54}" type="sibTrans" cxnId="{4CC71118-89E3-43DB-B071-A913504D0293}">
      <dgm:prSet/>
      <dgm:spPr/>
    </dgm:pt>
    <dgm:pt modelId="{E36E02E6-1A0E-43F6-B90D-37F993EDB442}">
      <dgm:prSet phldr="0"/>
      <dgm:spPr/>
      <dgm:t>
        <a:bodyPr/>
        <a:lstStyle/>
        <a:p>
          <a:pPr rtl="0"/>
          <a:r>
            <a:rPr lang="en-US">
              <a:latin typeface="Calibri Light"/>
              <a:cs typeface="Arial"/>
            </a:rPr>
            <a:t>Do people who work relatively longer hours feel burnout more than others?</a:t>
          </a:r>
        </a:p>
      </dgm:t>
    </dgm:pt>
    <dgm:pt modelId="{67955DAE-BFD7-49DD-92F0-3268E66ABBFF}" type="parTrans" cxnId="{8A144FC8-AAA4-45DB-B17D-E7D5B34BA478}">
      <dgm:prSet/>
      <dgm:spPr/>
    </dgm:pt>
    <dgm:pt modelId="{54FB3E03-05B3-44FA-9D8A-A7574CE7C699}" type="sibTrans" cxnId="{8A144FC8-AAA4-45DB-B17D-E7D5B34BA478}">
      <dgm:prSet/>
      <dgm:spPr/>
    </dgm:pt>
    <dgm:pt modelId="{B37B2D46-DDAD-4209-9DF8-46F7B0A431D6}" type="pres">
      <dgm:prSet presAssocID="{414A4A05-93F9-4964-A560-4BB278A2CB48}" presName="diagram" presStyleCnt="0">
        <dgm:presLayoutVars>
          <dgm:dir/>
          <dgm:resizeHandles val="exact"/>
        </dgm:presLayoutVars>
      </dgm:prSet>
      <dgm:spPr/>
    </dgm:pt>
    <dgm:pt modelId="{B041D77C-8636-4D89-8E5B-68F03DC73B65}" type="pres">
      <dgm:prSet presAssocID="{6382B844-17DA-4B19-9CF4-C0D7E938ED2C}" presName="node" presStyleLbl="node1" presStyleIdx="0" presStyleCnt="5">
        <dgm:presLayoutVars>
          <dgm:bulletEnabled val="1"/>
        </dgm:presLayoutVars>
      </dgm:prSet>
      <dgm:spPr/>
    </dgm:pt>
    <dgm:pt modelId="{D60B8EDB-2348-416A-A1BE-2459D3F14AD6}" type="pres">
      <dgm:prSet presAssocID="{7E435739-B64A-406A-8B05-CAF4B8A93E54}" presName="sibTrans" presStyleCnt="0"/>
      <dgm:spPr/>
    </dgm:pt>
    <dgm:pt modelId="{9E8522C4-CBC6-4CA0-B5E4-5CCB492E65AE}" type="pres">
      <dgm:prSet presAssocID="{14E6D2C6-5911-40C6-A29B-0097330EBB99}" presName="node" presStyleLbl="node1" presStyleIdx="1" presStyleCnt="5">
        <dgm:presLayoutVars>
          <dgm:bulletEnabled val="1"/>
        </dgm:presLayoutVars>
      </dgm:prSet>
      <dgm:spPr/>
    </dgm:pt>
    <dgm:pt modelId="{4E1AD050-F899-4E2B-B08E-BA1DFFCD2707}" type="pres">
      <dgm:prSet presAssocID="{E195C529-0FEE-4F58-834B-D7BFD5F8FA3F}" presName="sibTrans" presStyleCnt="0"/>
      <dgm:spPr/>
    </dgm:pt>
    <dgm:pt modelId="{279CCA89-2B30-436E-8DAE-11B7F6744BB0}" type="pres">
      <dgm:prSet presAssocID="{421D226F-6CF1-4232-B2B1-FC20DA0BA203}" presName="node" presStyleLbl="node1" presStyleIdx="2" presStyleCnt="5">
        <dgm:presLayoutVars>
          <dgm:bulletEnabled val="1"/>
        </dgm:presLayoutVars>
      </dgm:prSet>
      <dgm:spPr/>
    </dgm:pt>
    <dgm:pt modelId="{44D38EF9-5B60-4BAD-8B46-35FB7BAA0A29}" type="pres">
      <dgm:prSet presAssocID="{37AF8F7E-5B49-407A-A25F-E4BEB1AB1E8F}" presName="sibTrans" presStyleCnt="0"/>
      <dgm:spPr/>
    </dgm:pt>
    <dgm:pt modelId="{7B5DAEA9-3D63-431E-B402-DDDEC7D28438}" type="pres">
      <dgm:prSet presAssocID="{E36E02E6-1A0E-43F6-B90D-37F993EDB442}" presName="node" presStyleLbl="node1" presStyleIdx="3" presStyleCnt="5">
        <dgm:presLayoutVars>
          <dgm:bulletEnabled val="1"/>
        </dgm:presLayoutVars>
      </dgm:prSet>
      <dgm:spPr/>
    </dgm:pt>
    <dgm:pt modelId="{33C35B08-7A7A-4064-A4F8-ADD0956F02B6}" type="pres">
      <dgm:prSet presAssocID="{54FB3E03-05B3-44FA-9D8A-A7574CE7C699}" presName="sibTrans" presStyleCnt="0"/>
      <dgm:spPr/>
    </dgm:pt>
    <dgm:pt modelId="{C7AC6061-8129-4F20-B1C7-55FF3AFA9BA5}" type="pres">
      <dgm:prSet presAssocID="{A5040AB1-7BC9-43C7-8672-873EA2C3220B}" presName="node" presStyleLbl="node1" presStyleIdx="4" presStyleCnt="5">
        <dgm:presLayoutVars>
          <dgm:bulletEnabled val="1"/>
        </dgm:presLayoutVars>
      </dgm:prSet>
      <dgm:spPr/>
    </dgm:pt>
  </dgm:ptLst>
  <dgm:cxnLst>
    <dgm:cxn modelId="{4CC71118-89E3-43DB-B071-A913504D0293}" srcId="{414A4A05-93F9-4964-A560-4BB278A2CB48}" destId="{6382B844-17DA-4B19-9CF4-C0D7E938ED2C}" srcOrd="0" destOrd="0" parTransId="{23356D46-8D40-4CF3-819A-31417C72C8E4}" sibTransId="{7E435739-B64A-406A-8B05-CAF4B8A93E54}"/>
    <dgm:cxn modelId="{6E896C28-ADB0-4CF9-BD34-1B964B881C00}" srcId="{414A4A05-93F9-4964-A560-4BB278A2CB48}" destId="{421D226F-6CF1-4232-B2B1-FC20DA0BA203}" srcOrd="2" destOrd="0" parTransId="{DDFB3263-8269-4CD2-89E7-543FB148836C}" sibTransId="{37AF8F7E-5B49-407A-A25F-E4BEB1AB1E8F}"/>
    <dgm:cxn modelId="{962C8947-C3F7-4CAE-A030-4429F4AA438D}" srcId="{414A4A05-93F9-4964-A560-4BB278A2CB48}" destId="{A5040AB1-7BC9-43C7-8672-873EA2C3220B}" srcOrd="4" destOrd="0" parTransId="{352A47CB-BF57-48C8-8404-4FCA3DE1846B}" sibTransId="{970678BA-7977-4E56-BE4E-09E4924D98FE}"/>
    <dgm:cxn modelId="{B43A856E-5096-41A3-AF62-E85115EEE3B0}" type="presOf" srcId="{E36E02E6-1A0E-43F6-B90D-37F993EDB442}" destId="{7B5DAEA9-3D63-431E-B402-DDDEC7D28438}" srcOrd="0" destOrd="0" presId="urn:microsoft.com/office/officeart/2005/8/layout/default"/>
    <dgm:cxn modelId="{10C58B56-9CB1-4A2E-BF2C-9ED4118CE1D5}" type="presOf" srcId="{421D226F-6CF1-4232-B2B1-FC20DA0BA203}" destId="{279CCA89-2B30-436E-8DAE-11B7F6744BB0}" srcOrd="0" destOrd="0" presId="urn:microsoft.com/office/officeart/2005/8/layout/default"/>
    <dgm:cxn modelId="{2FF4E679-F146-4CDF-9730-515B31438D3E}" srcId="{414A4A05-93F9-4964-A560-4BB278A2CB48}" destId="{14E6D2C6-5911-40C6-A29B-0097330EBB99}" srcOrd="1" destOrd="0" parTransId="{F7D98E7E-0F1A-43B8-8AF3-48F45C91E3F9}" sibTransId="{E195C529-0FEE-4F58-834B-D7BFD5F8FA3F}"/>
    <dgm:cxn modelId="{3B4A288A-65C0-4B2D-872A-17BD5766B6D8}" type="presOf" srcId="{A5040AB1-7BC9-43C7-8672-873EA2C3220B}" destId="{C7AC6061-8129-4F20-B1C7-55FF3AFA9BA5}" srcOrd="0" destOrd="0" presId="urn:microsoft.com/office/officeart/2005/8/layout/default"/>
    <dgm:cxn modelId="{8948429B-C688-4DF1-9614-20D365474C38}" type="presOf" srcId="{414A4A05-93F9-4964-A560-4BB278A2CB48}" destId="{B37B2D46-DDAD-4209-9DF8-46F7B0A431D6}" srcOrd="0" destOrd="0" presId="urn:microsoft.com/office/officeart/2005/8/layout/default"/>
    <dgm:cxn modelId="{07D9FD9E-B0AA-4BC5-BBBD-389D1B35188A}" type="presOf" srcId="{14E6D2C6-5911-40C6-A29B-0097330EBB99}" destId="{9E8522C4-CBC6-4CA0-B5E4-5CCB492E65AE}" srcOrd="0" destOrd="0" presId="urn:microsoft.com/office/officeart/2005/8/layout/default"/>
    <dgm:cxn modelId="{8A144FC8-AAA4-45DB-B17D-E7D5B34BA478}" srcId="{414A4A05-93F9-4964-A560-4BB278A2CB48}" destId="{E36E02E6-1A0E-43F6-B90D-37F993EDB442}" srcOrd="3" destOrd="0" parTransId="{67955DAE-BFD7-49DD-92F0-3268E66ABBFF}" sibTransId="{54FB3E03-05B3-44FA-9D8A-A7574CE7C699}"/>
    <dgm:cxn modelId="{C68843D1-E8EC-4871-8558-5FD2A9AEF973}" type="presOf" srcId="{6382B844-17DA-4B19-9CF4-C0D7E938ED2C}" destId="{B041D77C-8636-4D89-8E5B-68F03DC73B65}" srcOrd="0" destOrd="0" presId="urn:microsoft.com/office/officeart/2005/8/layout/default"/>
    <dgm:cxn modelId="{D480B068-CF6C-4ADE-9311-9F3F2059BC2B}" type="presParOf" srcId="{B37B2D46-DDAD-4209-9DF8-46F7B0A431D6}" destId="{B041D77C-8636-4D89-8E5B-68F03DC73B65}" srcOrd="0" destOrd="0" presId="urn:microsoft.com/office/officeart/2005/8/layout/default"/>
    <dgm:cxn modelId="{3C13F6A7-6432-4681-82CB-91415E2DB707}" type="presParOf" srcId="{B37B2D46-DDAD-4209-9DF8-46F7B0A431D6}" destId="{D60B8EDB-2348-416A-A1BE-2459D3F14AD6}" srcOrd="1" destOrd="0" presId="urn:microsoft.com/office/officeart/2005/8/layout/default"/>
    <dgm:cxn modelId="{D4D0A24A-02C2-4B87-A426-5729FD23528C}" type="presParOf" srcId="{B37B2D46-DDAD-4209-9DF8-46F7B0A431D6}" destId="{9E8522C4-CBC6-4CA0-B5E4-5CCB492E65AE}" srcOrd="2" destOrd="0" presId="urn:microsoft.com/office/officeart/2005/8/layout/default"/>
    <dgm:cxn modelId="{F052470A-0661-42E0-9715-E9E2EBF0AFB0}" type="presParOf" srcId="{B37B2D46-DDAD-4209-9DF8-46F7B0A431D6}" destId="{4E1AD050-F899-4E2B-B08E-BA1DFFCD2707}" srcOrd="3" destOrd="0" presId="urn:microsoft.com/office/officeart/2005/8/layout/default"/>
    <dgm:cxn modelId="{1D3EAD17-F7B3-463B-A9DB-2469829644A5}" type="presParOf" srcId="{B37B2D46-DDAD-4209-9DF8-46F7B0A431D6}" destId="{279CCA89-2B30-436E-8DAE-11B7F6744BB0}" srcOrd="4" destOrd="0" presId="urn:microsoft.com/office/officeart/2005/8/layout/default"/>
    <dgm:cxn modelId="{10476818-FE92-4B82-83DC-EC26FF303FD0}" type="presParOf" srcId="{B37B2D46-DDAD-4209-9DF8-46F7B0A431D6}" destId="{44D38EF9-5B60-4BAD-8B46-35FB7BAA0A29}" srcOrd="5" destOrd="0" presId="urn:microsoft.com/office/officeart/2005/8/layout/default"/>
    <dgm:cxn modelId="{0E98ED6E-F5A8-42AA-874A-D6F4A6AAA31F}" type="presParOf" srcId="{B37B2D46-DDAD-4209-9DF8-46F7B0A431D6}" destId="{7B5DAEA9-3D63-431E-B402-DDDEC7D28438}" srcOrd="6" destOrd="0" presId="urn:microsoft.com/office/officeart/2005/8/layout/default"/>
    <dgm:cxn modelId="{72DA29B0-BF15-4F2E-AC88-C096575525E5}" type="presParOf" srcId="{B37B2D46-DDAD-4209-9DF8-46F7B0A431D6}" destId="{33C35B08-7A7A-4064-A4F8-ADD0956F02B6}" srcOrd="7" destOrd="0" presId="urn:microsoft.com/office/officeart/2005/8/layout/default"/>
    <dgm:cxn modelId="{3EC75593-34D2-40EA-9FBF-0F7EEE7AF040}" type="presParOf" srcId="{B37B2D46-DDAD-4209-9DF8-46F7B0A431D6}" destId="{C7AC6061-8129-4F20-B1C7-55FF3AFA9BA5}"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85FF95-25B7-7B4C-ADB3-E64491365170}" type="doc">
      <dgm:prSet loTypeId="urn:microsoft.com/office/officeart/2005/8/layout/matrix2" loCatId="" qsTypeId="urn:microsoft.com/office/officeart/2005/8/quickstyle/simple1" qsCatId="simple" csTypeId="urn:microsoft.com/office/officeart/2005/8/colors/accent1_2" csCatId="accent1" phldr="1"/>
      <dgm:spPr/>
      <dgm:t>
        <a:bodyPr/>
        <a:lstStyle/>
        <a:p>
          <a:endParaRPr lang="en-US"/>
        </a:p>
      </dgm:t>
    </dgm:pt>
    <dgm:pt modelId="{EC56FE23-A25B-A941-85AE-507418C8B587}">
      <dgm:prSet phldrT="[Text]"/>
      <dgm:spPr>
        <a:solidFill>
          <a:schemeClr val="accent1">
            <a:hueOff val="0"/>
            <a:satOff val="0"/>
            <a:lumOff val="0"/>
            <a:alpha val="50000"/>
          </a:schemeClr>
        </a:solidFill>
      </dgm:spPr>
      <dgm:t>
        <a:bodyPr/>
        <a:lstStyle/>
        <a:p>
          <a:r>
            <a:rPr lang="en-US"/>
            <a:t>Problem Statement</a:t>
          </a:r>
        </a:p>
      </dgm:t>
    </dgm:pt>
    <dgm:pt modelId="{A3159351-D3F8-F746-842B-5B27BB0EAA0C}" type="parTrans" cxnId="{46866C24-E034-A246-81E8-FFDA23679E1D}">
      <dgm:prSet/>
      <dgm:spPr/>
      <dgm:t>
        <a:bodyPr/>
        <a:lstStyle/>
        <a:p>
          <a:endParaRPr lang="en-US"/>
        </a:p>
      </dgm:t>
    </dgm:pt>
    <dgm:pt modelId="{C89F304C-C2FD-0440-804A-B63E6F750456}" type="sibTrans" cxnId="{46866C24-E034-A246-81E8-FFDA23679E1D}">
      <dgm:prSet/>
      <dgm:spPr/>
      <dgm:t>
        <a:bodyPr/>
        <a:lstStyle/>
        <a:p>
          <a:endParaRPr lang="en-US"/>
        </a:p>
      </dgm:t>
    </dgm:pt>
    <dgm:pt modelId="{0B52ACD8-1AA2-3548-887B-ADD9229A7D6F}">
      <dgm:prSet phldrT="[Text]"/>
      <dgm:spPr>
        <a:solidFill>
          <a:schemeClr val="accent1">
            <a:hueOff val="0"/>
            <a:satOff val="0"/>
            <a:lumOff val="0"/>
          </a:schemeClr>
        </a:solidFill>
      </dgm:spPr>
      <dgm:t>
        <a:bodyPr/>
        <a:lstStyle/>
        <a:p>
          <a:r>
            <a:rPr lang="en-US"/>
            <a:t>Overview of Data</a:t>
          </a:r>
        </a:p>
      </dgm:t>
    </dgm:pt>
    <dgm:pt modelId="{5A0D71EC-EEF2-C64A-BE90-08671F186598}" type="parTrans" cxnId="{A5CE395E-8C4A-184C-9D35-257C353990FC}">
      <dgm:prSet/>
      <dgm:spPr/>
      <dgm:t>
        <a:bodyPr/>
        <a:lstStyle/>
        <a:p>
          <a:endParaRPr lang="en-US"/>
        </a:p>
      </dgm:t>
    </dgm:pt>
    <dgm:pt modelId="{AE0FF35A-324E-F641-9910-2989CD604068}" type="sibTrans" cxnId="{A5CE395E-8C4A-184C-9D35-257C353990FC}">
      <dgm:prSet/>
      <dgm:spPr/>
      <dgm:t>
        <a:bodyPr/>
        <a:lstStyle/>
        <a:p>
          <a:endParaRPr lang="en-US"/>
        </a:p>
      </dgm:t>
    </dgm:pt>
    <dgm:pt modelId="{BE08C805-4183-8240-A3FC-4F1F87E99595}">
      <dgm:prSet phldrT="[Text]"/>
      <dgm:spPr>
        <a:solidFill>
          <a:schemeClr val="accent1">
            <a:hueOff val="0"/>
            <a:satOff val="0"/>
            <a:lumOff val="0"/>
            <a:alpha val="50000"/>
          </a:schemeClr>
        </a:solidFill>
      </dgm:spPr>
      <dgm:t>
        <a:bodyPr/>
        <a:lstStyle/>
        <a:p>
          <a:r>
            <a:rPr lang="en-US"/>
            <a:t>Modelling</a:t>
          </a:r>
        </a:p>
      </dgm:t>
    </dgm:pt>
    <dgm:pt modelId="{79F3E8D9-8248-D64D-A625-5D547E03F573}" type="parTrans" cxnId="{5A4B2FF8-8F1F-7643-A826-25C88547530E}">
      <dgm:prSet/>
      <dgm:spPr/>
      <dgm:t>
        <a:bodyPr/>
        <a:lstStyle/>
        <a:p>
          <a:endParaRPr lang="en-US"/>
        </a:p>
      </dgm:t>
    </dgm:pt>
    <dgm:pt modelId="{28586D82-CE64-CB49-BF5F-C280E495DBD9}" type="sibTrans" cxnId="{5A4B2FF8-8F1F-7643-A826-25C88547530E}">
      <dgm:prSet/>
      <dgm:spPr/>
      <dgm:t>
        <a:bodyPr/>
        <a:lstStyle/>
        <a:p>
          <a:endParaRPr lang="en-US"/>
        </a:p>
      </dgm:t>
    </dgm:pt>
    <dgm:pt modelId="{B591A573-5881-6C40-8AE1-A7819FCEAD01}">
      <dgm:prSet phldrT="[Text]"/>
      <dgm:spPr>
        <a:solidFill>
          <a:schemeClr val="accent1">
            <a:hueOff val="0"/>
            <a:satOff val="0"/>
            <a:lumOff val="0"/>
            <a:alpha val="50000"/>
          </a:schemeClr>
        </a:solidFill>
      </dgm:spPr>
      <dgm:t>
        <a:bodyPr/>
        <a:lstStyle/>
        <a:p>
          <a:r>
            <a:rPr lang="en-US"/>
            <a:t>Conclusion</a:t>
          </a:r>
        </a:p>
      </dgm:t>
    </dgm:pt>
    <dgm:pt modelId="{40AC79D1-3FF8-5E46-8DA3-93D9E2C27549}" type="parTrans" cxnId="{B34810F2-8732-5143-9D8F-71E8081EA0A8}">
      <dgm:prSet/>
      <dgm:spPr/>
      <dgm:t>
        <a:bodyPr/>
        <a:lstStyle/>
        <a:p>
          <a:endParaRPr lang="en-US"/>
        </a:p>
      </dgm:t>
    </dgm:pt>
    <dgm:pt modelId="{F55B0975-9952-B348-907F-F20748B1416D}" type="sibTrans" cxnId="{B34810F2-8732-5143-9D8F-71E8081EA0A8}">
      <dgm:prSet/>
      <dgm:spPr/>
      <dgm:t>
        <a:bodyPr/>
        <a:lstStyle/>
        <a:p>
          <a:endParaRPr lang="en-US"/>
        </a:p>
      </dgm:t>
    </dgm:pt>
    <dgm:pt modelId="{1C65515D-9592-4347-8470-E740B8CD2FFF}" type="pres">
      <dgm:prSet presAssocID="{1285FF95-25B7-7B4C-ADB3-E64491365170}" presName="matrix" presStyleCnt="0">
        <dgm:presLayoutVars>
          <dgm:chMax val="1"/>
          <dgm:dir/>
          <dgm:resizeHandles val="exact"/>
        </dgm:presLayoutVars>
      </dgm:prSet>
      <dgm:spPr/>
    </dgm:pt>
    <dgm:pt modelId="{C9EB367A-7371-BE47-932D-E1F22D2932CF}" type="pres">
      <dgm:prSet presAssocID="{1285FF95-25B7-7B4C-ADB3-E64491365170}" presName="axisShape" presStyleLbl="bgShp" presStyleIdx="0" presStyleCnt="1"/>
      <dgm:spPr/>
    </dgm:pt>
    <dgm:pt modelId="{C75E5DA8-036D-264A-A978-B6430E275956}" type="pres">
      <dgm:prSet presAssocID="{1285FF95-25B7-7B4C-ADB3-E64491365170}" presName="rect1" presStyleLbl="node1" presStyleIdx="0" presStyleCnt="4">
        <dgm:presLayoutVars>
          <dgm:chMax val="0"/>
          <dgm:chPref val="0"/>
          <dgm:bulletEnabled val="1"/>
        </dgm:presLayoutVars>
      </dgm:prSet>
      <dgm:spPr/>
    </dgm:pt>
    <dgm:pt modelId="{DF10348A-E43B-1C43-97F5-11588EDF5DCB}" type="pres">
      <dgm:prSet presAssocID="{1285FF95-25B7-7B4C-ADB3-E64491365170}" presName="rect2" presStyleLbl="node1" presStyleIdx="1" presStyleCnt="4">
        <dgm:presLayoutVars>
          <dgm:chMax val="0"/>
          <dgm:chPref val="0"/>
          <dgm:bulletEnabled val="1"/>
        </dgm:presLayoutVars>
      </dgm:prSet>
      <dgm:spPr/>
    </dgm:pt>
    <dgm:pt modelId="{A5E2CF0D-D04F-694A-AC75-C68C7E87A0AF}" type="pres">
      <dgm:prSet presAssocID="{1285FF95-25B7-7B4C-ADB3-E64491365170}" presName="rect3" presStyleLbl="node1" presStyleIdx="2" presStyleCnt="4">
        <dgm:presLayoutVars>
          <dgm:chMax val="0"/>
          <dgm:chPref val="0"/>
          <dgm:bulletEnabled val="1"/>
        </dgm:presLayoutVars>
      </dgm:prSet>
      <dgm:spPr/>
    </dgm:pt>
    <dgm:pt modelId="{B56AD0CB-CD38-C947-B527-B8A548CDE6ED}" type="pres">
      <dgm:prSet presAssocID="{1285FF95-25B7-7B4C-ADB3-E64491365170}" presName="rect4" presStyleLbl="node1" presStyleIdx="3" presStyleCnt="4">
        <dgm:presLayoutVars>
          <dgm:chMax val="0"/>
          <dgm:chPref val="0"/>
          <dgm:bulletEnabled val="1"/>
        </dgm:presLayoutVars>
      </dgm:prSet>
      <dgm:spPr/>
    </dgm:pt>
  </dgm:ptLst>
  <dgm:cxnLst>
    <dgm:cxn modelId="{9636CC21-A86D-8E42-9FC4-6FA93CEBE747}" type="presOf" srcId="{1285FF95-25B7-7B4C-ADB3-E64491365170}" destId="{1C65515D-9592-4347-8470-E740B8CD2FFF}" srcOrd="0" destOrd="0" presId="urn:microsoft.com/office/officeart/2005/8/layout/matrix2"/>
    <dgm:cxn modelId="{46866C24-E034-A246-81E8-FFDA23679E1D}" srcId="{1285FF95-25B7-7B4C-ADB3-E64491365170}" destId="{EC56FE23-A25B-A941-85AE-507418C8B587}" srcOrd="0" destOrd="0" parTransId="{A3159351-D3F8-F746-842B-5B27BB0EAA0C}" sibTransId="{C89F304C-C2FD-0440-804A-B63E6F750456}"/>
    <dgm:cxn modelId="{B8F6442C-CE93-B94B-9524-B616C562B94E}" type="presOf" srcId="{0B52ACD8-1AA2-3548-887B-ADD9229A7D6F}" destId="{DF10348A-E43B-1C43-97F5-11588EDF5DCB}" srcOrd="0" destOrd="0" presId="urn:microsoft.com/office/officeart/2005/8/layout/matrix2"/>
    <dgm:cxn modelId="{AC2A7E3E-C4D3-2B47-857A-258ED83A7762}" type="presOf" srcId="{BE08C805-4183-8240-A3FC-4F1F87E99595}" destId="{A5E2CF0D-D04F-694A-AC75-C68C7E87A0AF}" srcOrd="0" destOrd="0" presId="urn:microsoft.com/office/officeart/2005/8/layout/matrix2"/>
    <dgm:cxn modelId="{A5CE395E-8C4A-184C-9D35-257C353990FC}" srcId="{1285FF95-25B7-7B4C-ADB3-E64491365170}" destId="{0B52ACD8-1AA2-3548-887B-ADD9229A7D6F}" srcOrd="1" destOrd="0" parTransId="{5A0D71EC-EEF2-C64A-BE90-08671F186598}" sibTransId="{AE0FF35A-324E-F641-9910-2989CD604068}"/>
    <dgm:cxn modelId="{96AB5949-7A87-D84A-83CD-1FF2FA6FFBE1}" type="presOf" srcId="{EC56FE23-A25B-A941-85AE-507418C8B587}" destId="{C75E5DA8-036D-264A-A978-B6430E275956}" srcOrd="0" destOrd="0" presId="urn:microsoft.com/office/officeart/2005/8/layout/matrix2"/>
    <dgm:cxn modelId="{58ED857B-B50B-4E42-96C8-9DE658D24CAF}" type="presOf" srcId="{B591A573-5881-6C40-8AE1-A7819FCEAD01}" destId="{B56AD0CB-CD38-C947-B527-B8A548CDE6ED}" srcOrd="0" destOrd="0" presId="urn:microsoft.com/office/officeart/2005/8/layout/matrix2"/>
    <dgm:cxn modelId="{B34810F2-8732-5143-9D8F-71E8081EA0A8}" srcId="{1285FF95-25B7-7B4C-ADB3-E64491365170}" destId="{B591A573-5881-6C40-8AE1-A7819FCEAD01}" srcOrd="3" destOrd="0" parTransId="{40AC79D1-3FF8-5E46-8DA3-93D9E2C27549}" sibTransId="{F55B0975-9952-B348-907F-F20748B1416D}"/>
    <dgm:cxn modelId="{5A4B2FF8-8F1F-7643-A826-25C88547530E}" srcId="{1285FF95-25B7-7B4C-ADB3-E64491365170}" destId="{BE08C805-4183-8240-A3FC-4F1F87E99595}" srcOrd="2" destOrd="0" parTransId="{79F3E8D9-8248-D64D-A625-5D547E03F573}" sibTransId="{28586D82-CE64-CB49-BF5F-C280E495DBD9}"/>
    <dgm:cxn modelId="{A9B33817-1B5D-D747-9D61-C2DAFB34F936}" type="presParOf" srcId="{1C65515D-9592-4347-8470-E740B8CD2FFF}" destId="{C9EB367A-7371-BE47-932D-E1F22D2932CF}" srcOrd="0" destOrd="0" presId="urn:microsoft.com/office/officeart/2005/8/layout/matrix2"/>
    <dgm:cxn modelId="{50F83F06-85E5-E44D-82E3-C66427A40FE6}" type="presParOf" srcId="{1C65515D-9592-4347-8470-E740B8CD2FFF}" destId="{C75E5DA8-036D-264A-A978-B6430E275956}" srcOrd="1" destOrd="0" presId="urn:microsoft.com/office/officeart/2005/8/layout/matrix2"/>
    <dgm:cxn modelId="{6EC04BE9-135C-054B-869F-DDDFB9F48882}" type="presParOf" srcId="{1C65515D-9592-4347-8470-E740B8CD2FFF}" destId="{DF10348A-E43B-1C43-97F5-11588EDF5DCB}" srcOrd="2" destOrd="0" presId="urn:microsoft.com/office/officeart/2005/8/layout/matrix2"/>
    <dgm:cxn modelId="{390F8EC3-5C3B-344F-8978-0D65E86C16AE}" type="presParOf" srcId="{1C65515D-9592-4347-8470-E740B8CD2FFF}" destId="{A5E2CF0D-D04F-694A-AC75-C68C7E87A0AF}" srcOrd="3" destOrd="0" presId="urn:microsoft.com/office/officeart/2005/8/layout/matrix2"/>
    <dgm:cxn modelId="{E7AA944A-B2F5-6447-AEEE-D415DC6E7CB0}" type="presParOf" srcId="{1C65515D-9592-4347-8470-E740B8CD2FFF}" destId="{B56AD0CB-CD38-C947-B527-B8A548CDE6ED}"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DEF7C4-A883-4EE5-AA2E-945298B87386}"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DBA127C2-1A81-4A6F-9253-835AF4F9F25F}">
      <dgm:prSet phldrT="[Text]" phldr="0"/>
      <dgm:spPr/>
      <dgm:t>
        <a:bodyPr/>
        <a:lstStyle/>
        <a:p>
          <a:pPr rtl="0"/>
          <a:r>
            <a:rPr lang="en-US">
              <a:latin typeface="Calibri"/>
            </a:rPr>
            <a:t>Data Cleaning</a:t>
          </a:r>
          <a:endParaRPr lang="en-US"/>
        </a:p>
      </dgm:t>
    </dgm:pt>
    <dgm:pt modelId="{8FCCF759-E8D2-4F5E-89DF-09C4650568B0}" type="parTrans" cxnId="{FEFA3100-0682-4B62-94DD-5CD733B82C06}">
      <dgm:prSet/>
      <dgm:spPr/>
      <dgm:t>
        <a:bodyPr/>
        <a:lstStyle/>
        <a:p>
          <a:endParaRPr lang="en-US"/>
        </a:p>
      </dgm:t>
    </dgm:pt>
    <dgm:pt modelId="{D744624B-3660-4179-B47D-14AB554A4E47}" type="sibTrans" cxnId="{FEFA3100-0682-4B62-94DD-5CD733B82C06}">
      <dgm:prSet/>
      <dgm:spPr/>
      <dgm:t>
        <a:bodyPr/>
        <a:lstStyle/>
        <a:p>
          <a:endParaRPr lang="en-US"/>
        </a:p>
      </dgm:t>
    </dgm:pt>
    <dgm:pt modelId="{B45A86E0-D940-4860-A3C7-973B40091E41}">
      <dgm:prSet phldrT="[Text]" phldr="0"/>
      <dgm:spPr/>
      <dgm:t>
        <a:bodyPr/>
        <a:lstStyle/>
        <a:p>
          <a:pPr rtl="0"/>
          <a:r>
            <a:rPr lang="en-US">
              <a:latin typeface="Calibri"/>
            </a:rPr>
            <a:t>Missing Values</a:t>
          </a:r>
          <a:endParaRPr lang="en-US"/>
        </a:p>
      </dgm:t>
    </dgm:pt>
    <dgm:pt modelId="{E964BCC5-CECF-4846-A4EE-09A0A4E6077A}" type="parTrans" cxnId="{97A7E408-053B-4AD3-AC44-1C793AC60F69}">
      <dgm:prSet/>
      <dgm:spPr/>
      <dgm:t>
        <a:bodyPr/>
        <a:lstStyle/>
        <a:p>
          <a:endParaRPr lang="en-US"/>
        </a:p>
      </dgm:t>
    </dgm:pt>
    <dgm:pt modelId="{6831BF1D-8314-4933-9D28-B5088094AD6A}" type="sibTrans" cxnId="{97A7E408-053B-4AD3-AC44-1C793AC60F69}">
      <dgm:prSet/>
      <dgm:spPr/>
      <dgm:t>
        <a:bodyPr/>
        <a:lstStyle/>
        <a:p>
          <a:endParaRPr lang="en-US"/>
        </a:p>
      </dgm:t>
    </dgm:pt>
    <dgm:pt modelId="{E3349ED1-3CDB-4061-9FE9-7786E67172F1}">
      <dgm:prSet phldrT="[Text]" phldr="0"/>
      <dgm:spPr/>
      <dgm:t>
        <a:bodyPr/>
        <a:lstStyle/>
        <a:p>
          <a:pPr rtl="0"/>
          <a:r>
            <a:rPr lang="en-US">
              <a:latin typeface="Calibri"/>
            </a:rPr>
            <a:t>Data Encoding</a:t>
          </a:r>
          <a:endParaRPr lang="en-US"/>
        </a:p>
      </dgm:t>
    </dgm:pt>
    <dgm:pt modelId="{1EA3ACC3-05E7-4D60-BE88-0FBC69D410FE}" type="parTrans" cxnId="{25E27735-E986-44B3-9F2A-2CDBC0F07DC5}">
      <dgm:prSet/>
      <dgm:spPr/>
      <dgm:t>
        <a:bodyPr/>
        <a:lstStyle/>
        <a:p>
          <a:endParaRPr lang="en-US"/>
        </a:p>
      </dgm:t>
    </dgm:pt>
    <dgm:pt modelId="{1BF5D628-BA7E-4B21-9FAA-47D7CDCB9F03}" type="sibTrans" cxnId="{25E27735-E986-44B3-9F2A-2CDBC0F07DC5}">
      <dgm:prSet/>
      <dgm:spPr/>
      <dgm:t>
        <a:bodyPr/>
        <a:lstStyle/>
        <a:p>
          <a:endParaRPr lang="en-US"/>
        </a:p>
      </dgm:t>
    </dgm:pt>
    <dgm:pt modelId="{B90C9B6C-76B4-4E9E-96D0-E02B9244ABEB}">
      <dgm:prSet phldrT="[Text]" phldr="0"/>
      <dgm:spPr/>
      <dgm:t>
        <a:bodyPr/>
        <a:lstStyle/>
        <a:p>
          <a:pPr rtl="0"/>
          <a:r>
            <a:rPr lang="en-US">
              <a:latin typeface="Calibri"/>
            </a:rPr>
            <a:t>Mapping</a:t>
          </a:r>
          <a:endParaRPr lang="en-US"/>
        </a:p>
      </dgm:t>
    </dgm:pt>
    <dgm:pt modelId="{B1F712E2-882E-417D-BBFE-3F70CB7118B9}" type="parTrans" cxnId="{637C288E-72D6-48CC-94ED-93C92FDE5BC1}">
      <dgm:prSet/>
      <dgm:spPr/>
      <dgm:t>
        <a:bodyPr/>
        <a:lstStyle/>
        <a:p>
          <a:endParaRPr lang="en-US"/>
        </a:p>
      </dgm:t>
    </dgm:pt>
    <dgm:pt modelId="{1E79181F-EEDF-48AD-9244-7BF3C710E9C4}" type="sibTrans" cxnId="{637C288E-72D6-48CC-94ED-93C92FDE5BC1}">
      <dgm:prSet/>
      <dgm:spPr/>
      <dgm:t>
        <a:bodyPr/>
        <a:lstStyle/>
        <a:p>
          <a:endParaRPr lang="en-US"/>
        </a:p>
      </dgm:t>
    </dgm:pt>
    <dgm:pt modelId="{06E097C9-C2A8-443D-84BC-E6DD735A748D}">
      <dgm:prSet phldrT="[Text]" phldr="0"/>
      <dgm:spPr/>
      <dgm:t>
        <a:bodyPr/>
        <a:lstStyle/>
        <a:p>
          <a:pPr rtl="0"/>
          <a:r>
            <a:rPr lang="en-US">
              <a:latin typeface="Calibri"/>
            </a:rPr>
            <a:t>One-Hot Encoding</a:t>
          </a:r>
          <a:endParaRPr lang="en-US"/>
        </a:p>
      </dgm:t>
    </dgm:pt>
    <dgm:pt modelId="{B678EB3D-1C52-42CC-9809-EC8AABFB222A}" type="parTrans" cxnId="{116E85FE-3F0A-4C8D-9FA0-A66C107E7D2E}">
      <dgm:prSet/>
      <dgm:spPr/>
      <dgm:t>
        <a:bodyPr/>
        <a:lstStyle/>
        <a:p>
          <a:endParaRPr lang="en-US"/>
        </a:p>
      </dgm:t>
    </dgm:pt>
    <dgm:pt modelId="{06803CA1-B93A-4E23-B6F4-69D4DF7B6393}" type="sibTrans" cxnId="{116E85FE-3F0A-4C8D-9FA0-A66C107E7D2E}">
      <dgm:prSet/>
      <dgm:spPr/>
      <dgm:t>
        <a:bodyPr/>
        <a:lstStyle/>
        <a:p>
          <a:endParaRPr lang="en-US"/>
        </a:p>
      </dgm:t>
    </dgm:pt>
    <dgm:pt modelId="{79B6FE31-3604-4966-A006-931136CEDC3A}">
      <dgm:prSet phldrT="[Text]" phldr="0"/>
      <dgm:spPr/>
      <dgm:t>
        <a:bodyPr/>
        <a:lstStyle/>
        <a:p>
          <a:pPr rtl="0"/>
          <a:r>
            <a:rPr lang="en-US">
              <a:latin typeface="Calibri"/>
            </a:rPr>
            <a:t>Create new columns</a:t>
          </a:r>
          <a:endParaRPr lang="en-US"/>
        </a:p>
      </dgm:t>
    </dgm:pt>
    <dgm:pt modelId="{70B66888-AFE3-4CD3-B2AB-914059C1600C}" type="parTrans" cxnId="{373A2BA1-FC1E-4ADD-8AEA-5CA5A0C02044}">
      <dgm:prSet/>
      <dgm:spPr/>
      <dgm:t>
        <a:bodyPr/>
        <a:lstStyle/>
        <a:p>
          <a:endParaRPr lang="en-US"/>
        </a:p>
      </dgm:t>
    </dgm:pt>
    <dgm:pt modelId="{0D49717D-AB21-4FA0-A8E2-426DFC93AB9D}" type="sibTrans" cxnId="{373A2BA1-FC1E-4ADD-8AEA-5CA5A0C02044}">
      <dgm:prSet/>
      <dgm:spPr/>
      <dgm:t>
        <a:bodyPr/>
        <a:lstStyle/>
        <a:p>
          <a:endParaRPr lang="en-US"/>
        </a:p>
      </dgm:t>
    </dgm:pt>
    <dgm:pt modelId="{0049D8C5-DE99-4645-B3C3-67E17DC3C708}">
      <dgm:prSet phldrT="[Text]" phldr="0"/>
      <dgm:spPr/>
      <dgm:t>
        <a:bodyPr/>
        <a:lstStyle/>
        <a:p>
          <a:r>
            <a:rPr lang="en-US">
              <a:latin typeface="Calibri"/>
            </a:rPr>
            <a:t>Days_count</a:t>
          </a:r>
          <a:endParaRPr lang="en-US"/>
        </a:p>
      </dgm:t>
    </dgm:pt>
    <dgm:pt modelId="{A372D980-1107-46A9-8898-91FB86F43173}" type="parTrans" cxnId="{74D5A560-C8AB-4A05-AF56-85BD0C57C65D}">
      <dgm:prSet/>
      <dgm:spPr/>
      <dgm:t>
        <a:bodyPr/>
        <a:lstStyle/>
        <a:p>
          <a:endParaRPr lang="en-US"/>
        </a:p>
      </dgm:t>
    </dgm:pt>
    <dgm:pt modelId="{1747FE70-06AB-40D4-A53F-300AA342B473}" type="sibTrans" cxnId="{74D5A560-C8AB-4A05-AF56-85BD0C57C65D}">
      <dgm:prSet/>
      <dgm:spPr/>
      <dgm:t>
        <a:bodyPr/>
        <a:lstStyle/>
        <a:p>
          <a:endParaRPr lang="en-US"/>
        </a:p>
      </dgm:t>
    </dgm:pt>
    <dgm:pt modelId="{D6AA060A-09F0-4E6E-87F1-3542A9AC41F1}">
      <dgm:prSet phldr="0"/>
      <dgm:spPr/>
      <dgm:t>
        <a:bodyPr/>
        <a:lstStyle/>
        <a:p>
          <a:pPr rtl="0"/>
          <a:r>
            <a:rPr lang="en-US">
              <a:latin typeface="Calibri"/>
            </a:rPr>
            <a:t>Drop unwanted columns</a:t>
          </a:r>
        </a:p>
      </dgm:t>
    </dgm:pt>
    <dgm:pt modelId="{806011EC-A3DF-4D48-8162-E33D6FBBE501}" type="parTrans" cxnId="{09877E6B-E677-4417-B496-9CFBD30FE74D}">
      <dgm:prSet/>
      <dgm:spPr/>
      <dgm:t>
        <a:bodyPr/>
        <a:lstStyle/>
        <a:p>
          <a:endParaRPr lang="en-IN"/>
        </a:p>
      </dgm:t>
    </dgm:pt>
    <dgm:pt modelId="{63BE9C78-41C9-4144-9281-C507EC685F0E}" type="sibTrans" cxnId="{09877E6B-E677-4417-B496-9CFBD30FE74D}">
      <dgm:prSet/>
      <dgm:spPr/>
      <dgm:t>
        <a:bodyPr/>
        <a:lstStyle/>
        <a:p>
          <a:endParaRPr lang="en-IN"/>
        </a:p>
      </dgm:t>
    </dgm:pt>
    <dgm:pt modelId="{358BF3F6-1FFD-4CFB-B360-0D3AADB53771}">
      <dgm:prSet phldr="0"/>
      <dgm:spPr/>
      <dgm:t>
        <a:bodyPr/>
        <a:lstStyle/>
        <a:p>
          <a:pPr rtl="0"/>
          <a:r>
            <a:rPr lang="en-US">
              <a:latin typeface="Calibri"/>
            </a:rPr>
            <a:t>Employee ID and Date of Joining Variable</a:t>
          </a:r>
        </a:p>
      </dgm:t>
    </dgm:pt>
    <dgm:pt modelId="{DB480E3C-6E97-4AA3-97A4-B96FA8CAA1B1}" type="parTrans" cxnId="{7DCFBFC9-396B-40AD-B4D2-9D48CF5B31C2}">
      <dgm:prSet/>
      <dgm:spPr/>
      <dgm:t>
        <a:bodyPr/>
        <a:lstStyle/>
        <a:p>
          <a:endParaRPr lang="en-IN"/>
        </a:p>
      </dgm:t>
    </dgm:pt>
    <dgm:pt modelId="{C5BDD25E-6019-49D9-AE3E-7A3BD5341EC9}" type="sibTrans" cxnId="{7DCFBFC9-396B-40AD-B4D2-9D48CF5B31C2}">
      <dgm:prSet/>
      <dgm:spPr/>
      <dgm:t>
        <a:bodyPr/>
        <a:lstStyle/>
        <a:p>
          <a:endParaRPr lang="en-IN"/>
        </a:p>
      </dgm:t>
    </dgm:pt>
    <dgm:pt modelId="{BB883354-D73C-4398-91C9-D10215E61926}" type="pres">
      <dgm:prSet presAssocID="{ADDEF7C4-A883-4EE5-AA2E-945298B87386}" presName="theList" presStyleCnt="0">
        <dgm:presLayoutVars>
          <dgm:dir/>
          <dgm:animLvl val="lvl"/>
          <dgm:resizeHandles val="exact"/>
        </dgm:presLayoutVars>
      </dgm:prSet>
      <dgm:spPr/>
    </dgm:pt>
    <dgm:pt modelId="{FC2016AA-6380-4215-A532-151F80F21CB8}" type="pres">
      <dgm:prSet presAssocID="{DBA127C2-1A81-4A6F-9253-835AF4F9F25F}" presName="compNode" presStyleCnt="0"/>
      <dgm:spPr/>
    </dgm:pt>
    <dgm:pt modelId="{018FF5AE-33D7-4BEC-BA2B-9CABF6BC5A05}" type="pres">
      <dgm:prSet presAssocID="{DBA127C2-1A81-4A6F-9253-835AF4F9F25F}" presName="noGeometry" presStyleCnt="0"/>
      <dgm:spPr/>
    </dgm:pt>
    <dgm:pt modelId="{ACD855F2-4047-461E-AF23-3EE1444DC4B2}" type="pres">
      <dgm:prSet presAssocID="{DBA127C2-1A81-4A6F-9253-835AF4F9F25F}" presName="childTextVisible" presStyleLbl="bgAccFollowNode1" presStyleIdx="0" presStyleCnt="4">
        <dgm:presLayoutVars>
          <dgm:bulletEnabled val="1"/>
        </dgm:presLayoutVars>
      </dgm:prSet>
      <dgm:spPr/>
    </dgm:pt>
    <dgm:pt modelId="{6D9370A4-68DE-4EC9-95B5-6ACB35CF6805}" type="pres">
      <dgm:prSet presAssocID="{DBA127C2-1A81-4A6F-9253-835AF4F9F25F}" presName="childTextHidden" presStyleLbl="bgAccFollowNode1" presStyleIdx="0" presStyleCnt="4"/>
      <dgm:spPr/>
    </dgm:pt>
    <dgm:pt modelId="{B71DB39A-C5F7-498F-941C-98E35877A28E}" type="pres">
      <dgm:prSet presAssocID="{DBA127C2-1A81-4A6F-9253-835AF4F9F25F}" presName="parentText" presStyleLbl="node1" presStyleIdx="0" presStyleCnt="4">
        <dgm:presLayoutVars>
          <dgm:chMax val="1"/>
          <dgm:bulletEnabled val="1"/>
        </dgm:presLayoutVars>
      </dgm:prSet>
      <dgm:spPr/>
    </dgm:pt>
    <dgm:pt modelId="{81E8C309-86D5-46F2-8E71-71550D648A39}" type="pres">
      <dgm:prSet presAssocID="{DBA127C2-1A81-4A6F-9253-835AF4F9F25F}" presName="aSpace" presStyleCnt="0"/>
      <dgm:spPr/>
    </dgm:pt>
    <dgm:pt modelId="{11A9A940-48DD-4170-8E0F-08E6768D9F95}" type="pres">
      <dgm:prSet presAssocID="{E3349ED1-3CDB-4061-9FE9-7786E67172F1}" presName="compNode" presStyleCnt="0"/>
      <dgm:spPr/>
    </dgm:pt>
    <dgm:pt modelId="{0AD67D40-2718-41A1-98D5-390F7D296285}" type="pres">
      <dgm:prSet presAssocID="{E3349ED1-3CDB-4061-9FE9-7786E67172F1}" presName="noGeometry" presStyleCnt="0"/>
      <dgm:spPr/>
    </dgm:pt>
    <dgm:pt modelId="{97ACBB67-F443-4585-A43E-4517B3C0DCF0}" type="pres">
      <dgm:prSet presAssocID="{E3349ED1-3CDB-4061-9FE9-7786E67172F1}" presName="childTextVisible" presStyleLbl="bgAccFollowNode1" presStyleIdx="1" presStyleCnt="4">
        <dgm:presLayoutVars>
          <dgm:bulletEnabled val="1"/>
        </dgm:presLayoutVars>
      </dgm:prSet>
      <dgm:spPr/>
    </dgm:pt>
    <dgm:pt modelId="{6DF7E48F-485E-4A76-AE7C-EA5963E08F3A}" type="pres">
      <dgm:prSet presAssocID="{E3349ED1-3CDB-4061-9FE9-7786E67172F1}" presName="childTextHidden" presStyleLbl="bgAccFollowNode1" presStyleIdx="1" presStyleCnt="4"/>
      <dgm:spPr/>
    </dgm:pt>
    <dgm:pt modelId="{863C7416-192B-4CA2-BA56-8533EF4631DD}" type="pres">
      <dgm:prSet presAssocID="{E3349ED1-3CDB-4061-9FE9-7786E67172F1}" presName="parentText" presStyleLbl="node1" presStyleIdx="1" presStyleCnt="4">
        <dgm:presLayoutVars>
          <dgm:chMax val="1"/>
          <dgm:bulletEnabled val="1"/>
        </dgm:presLayoutVars>
      </dgm:prSet>
      <dgm:spPr/>
    </dgm:pt>
    <dgm:pt modelId="{F85230AD-1AC4-4B1A-A965-054268D8EBDC}" type="pres">
      <dgm:prSet presAssocID="{E3349ED1-3CDB-4061-9FE9-7786E67172F1}" presName="aSpace" presStyleCnt="0"/>
      <dgm:spPr/>
    </dgm:pt>
    <dgm:pt modelId="{521AA74B-5C9A-459C-B963-AB7D4A108780}" type="pres">
      <dgm:prSet presAssocID="{79B6FE31-3604-4966-A006-931136CEDC3A}" presName="compNode" presStyleCnt="0"/>
      <dgm:spPr/>
    </dgm:pt>
    <dgm:pt modelId="{F1A677A6-4E81-44C9-AE74-494A8865DF2F}" type="pres">
      <dgm:prSet presAssocID="{79B6FE31-3604-4966-A006-931136CEDC3A}" presName="noGeometry" presStyleCnt="0"/>
      <dgm:spPr/>
    </dgm:pt>
    <dgm:pt modelId="{D457F031-460E-4B96-B307-7007CF6C6EFB}" type="pres">
      <dgm:prSet presAssocID="{79B6FE31-3604-4966-A006-931136CEDC3A}" presName="childTextVisible" presStyleLbl="bgAccFollowNode1" presStyleIdx="2" presStyleCnt="4">
        <dgm:presLayoutVars>
          <dgm:bulletEnabled val="1"/>
        </dgm:presLayoutVars>
      </dgm:prSet>
      <dgm:spPr/>
    </dgm:pt>
    <dgm:pt modelId="{4238C25D-2FE5-47FB-B85F-D65FD0ABA8D7}" type="pres">
      <dgm:prSet presAssocID="{79B6FE31-3604-4966-A006-931136CEDC3A}" presName="childTextHidden" presStyleLbl="bgAccFollowNode1" presStyleIdx="2" presStyleCnt="4"/>
      <dgm:spPr/>
    </dgm:pt>
    <dgm:pt modelId="{1540C6FD-0AD9-4B02-83BD-8B877FD4D0AC}" type="pres">
      <dgm:prSet presAssocID="{79B6FE31-3604-4966-A006-931136CEDC3A}" presName="parentText" presStyleLbl="node1" presStyleIdx="2" presStyleCnt="4">
        <dgm:presLayoutVars>
          <dgm:chMax val="1"/>
          <dgm:bulletEnabled val="1"/>
        </dgm:presLayoutVars>
      </dgm:prSet>
      <dgm:spPr/>
    </dgm:pt>
    <dgm:pt modelId="{84DEAD24-150C-4D57-8D09-050D9D3D6671}" type="pres">
      <dgm:prSet presAssocID="{79B6FE31-3604-4966-A006-931136CEDC3A}" presName="aSpace" presStyleCnt="0"/>
      <dgm:spPr/>
    </dgm:pt>
    <dgm:pt modelId="{D68D8E57-0411-4F9E-B21E-E02A28AC1B29}" type="pres">
      <dgm:prSet presAssocID="{D6AA060A-09F0-4E6E-87F1-3542A9AC41F1}" presName="compNode" presStyleCnt="0"/>
      <dgm:spPr/>
    </dgm:pt>
    <dgm:pt modelId="{3107C265-B0FE-4F0E-AACE-4F15EFA8570C}" type="pres">
      <dgm:prSet presAssocID="{D6AA060A-09F0-4E6E-87F1-3542A9AC41F1}" presName="noGeometry" presStyleCnt="0"/>
      <dgm:spPr/>
    </dgm:pt>
    <dgm:pt modelId="{1254DE16-C571-4673-9F72-198F9114942C}" type="pres">
      <dgm:prSet presAssocID="{D6AA060A-09F0-4E6E-87F1-3542A9AC41F1}" presName="childTextVisible" presStyleLbl="bgAccFollowNode1" presStyleIdx="3" presStyleCnt="4">
        <dgm:presLayoutVars>
          <dgm:bulletEnabled val="1"/>
        </dgm:presLayoutVars>
      </dgm:prSet>
      <dgm:spPr/>
    </dgm:pt>
    <dgm:pt modelId="{50DAC880-4134-4DA8-8D31-3E11BDD9A8E4}" type="pres">
      <dgm:prSet presAssocID="{D6AA060A-09F0-4E6E-87F1-3542A9AC41F1}" presName="childTextHidden" presStyleLbl="bgAccFollowNode1" presStyleIdx="3" presStyleCnt="4"/>
      <dgm:spPr/>
    </dgm:pt>
    <dgm:pt modelId="{5973264C-8F8E-420A-8584-0F3DFF29C9F3}" type="pres">
      <dgm:prSet presAssocID="{D6AA060A-09F0-4E6E-87F1-3542A9AC41F1}" presName="parentText" presStyleLbl="node1" presStyleIdx="3" presStyleCnt="4">
        <dgm:presLayoutVars>
          <dgm:chMax val="1"/>
          <dgm:bulletEnabled val="1"/>
        </dgm:presLayoutVars>
      </dgm:prSet>
      <dgm:spPr/>
    </dgm:pt>
  </dgm:ptLst>
  <dgm:cxnLst>
    <dgm:cxn modelId="{FEFA3100-0682-4B62-94DD-5CD733B82C06}" srcId="{ADDEF7C4-A883-4EE5-AA2E-945298B87386}" destId="{DBA127C2-1A81-4A6F-9253-835AF4F9F25F}" srcOrd="0" destOrd="0" parTransId="{8FCCF759-E8D2-4F5E-89DF-09C4650568B0}" sibTransId="{D744624B-3660-4179-B47D-14AB554A4E47}"/>
    <dgm:cxn modelId="{97A7E408-053B-4AD3-AC44-1C793AC60F69}" srcId="{DBA127C2-1A81-4A6F-9253-835AF4F9F25F}" destId="{B45A86E0-D940-4860-A3C7-973B40091E41}" srcOrd="0" destOrd="0" parTransId="{E964BCC5-CECF-4846-A4EE-09A0A4E6077A}" sibTransId="{6831BF1D-8314-4933-9D28-B5088094AD6A}"/>
    <dgm:cxn modelId="{182C9D16-D622-4DBB-9404-644FF8C863B2}" type="presOf" srcId="{ADDEF7C4-A883-4EE5-AA2E-945298B87386}" destId="{BB883354-D73C-4398-91C9-D10215E61926}" srcOrd="0" destOrd="0" presId="urn:microsoft.com/office/officeart/2005/8/layout/hProcess6"/>
    <dgm:cxn modelId="{B704AB17-86D8-45CA-A0FF-3E219D11CBD6}" type="presOf" srcId="{358BF3F6-1FFD-4CFB-B360-0D3AADB53771}" destId="{1254DE16-C571-4673-9F72-198F9114942C}" srcOrd="0" destOrd="0" presId="urn:microsoft.com/office/officeart/2005/8/layout/hProcess6"/>
    <dgm:cxn modelId="{1D13011F-6549-433E-A0C2-919F7E70021E}" type="presOf" srcId="{79B6FE31-3604-4966-A006-931136CEDC3A}" destId="{1540C6FD-0AD9-4B02-83BD-8B877FD4D0AC}" srcOrd="0" destOrd="0" presId="urn:microsoft.com/office/officeart/2005/8/layout/hProcess6"/>
    <dgm:cxn modelId="{B4D82B34-10EA-4CBE-8ED9-3BFC1592E620}" type="presOf" srcId="{06E097C9-C2A8-443D-84BC-E6DD735A748D}" destId="{97ACBB67-F443-4585-A43E-4517B3C0DCF0}" srcOrd="0" destOrd="1" presId="urn:microsoft.com/office/officeart/2005/8/layout/hProcess6"/>
    <dgm:cxn modelId="{25E27735-E986-44B3-9F2A-2CDBC0F07DC5}" srcId="{ADDEF7C4-A883-4EE5-AA2E-945298B87386}" destId="{E3349ED1-3CDB-4061-9FE9-7786E67172F1}" srcOrd="1" destOrd="0" parTransId="{1EA3ACC3-05E7-4D60-BE88-0FBC69D410FE}" sibTransId="{1BF5D628-BA7E-4B21-9FAA-47D7CDCB9F03}"/>
    <dgm:cxn modelId="{74D5A560-C8AB-4A05-AF56-85BD0C57C65D}" srcId="{79B6FE31-3604-4966-A006-931136CEDC3A}" destId="{0049D8C5-DE99-4645-B3C3-67E17DC3C708}" srcOrd="0" destOrd="0" parTransId="{A372D980-1107-46A9-8898-91FB86F43173}" sibTransId="{1747FE70-06AB-40D4-A53F-300AA342B473}"/>
    <dgm:cxn modelId="{09877E6B-E677-4417-B496-9CFBD30FE74D}" srcId="{ADDEF7C4-A883-4EE5-AA2E-945298B87386}" destId="{D6AA060A-09F0-4E6E-87F1-3542A9AC41F1}" srcOrd="3" destOrd="0" parTransId="{806011EC-A3DF-4D48-8162-E33D6FBBE501}" sibTransId="{63BE9C78-41C9-4144-9281-C507EC685F0E}"/>
    <dgm:cxn modelId="{40245A73-BB85-4F1E-ACD7-28CEF46A5E1D}" type="presOf" srcId="{06E097C9-C2A8-443D-84BC-E6DD735A748D}" destId="{6DF7E48F-485E-4A76-AE7C-EA5963E08F3A}" srcOrd="1" destOrd="1" presId="urn:microsoft.com/office/officeart/2005/8/layout/hProcess6"/>
    <dgm:cxn modelId="{D5C31676-CC0F-4CF3-AA2C-BD384D43BEA5}" type="presOf" srcId="{358BF3F6-1FFD-4CFB-B360-0D3AADB53771}" destId="{50DAC880-4134-4DA8-8D31-3E11BDD9A8E4}" srcOrd="1" destOrd="0" presId="urn:microsoft.com/office/officeart/2005/8/layout/hProcess6"/>
    <dgm:cxn modelId="{6572BF56-A3A3-4127-9685-F32DBFF9FC86}" type="presOf" srcId="{DBA127C2-1A81-4A6F-9253-835AF4F9F25F}" destId="{B71DB39A-C5F7-498F-941C-98E35877A28E}" srcOrd="0" destOrd="0" presId="urn:microsoft.com/office/officeart/2005/8/layout/hProcess6"/>
    <dgm:cxn modelId="{02C0D476-720E-4FBE-B71F-E337B1470B90}" type="presOf" srcId="{B90C9B6C-76B4-4E9E-96D0-E02B9244ABEB}" destId="{97ACBB67-F443-4585-A43E-4517B3C0DCF0}" srcOrd="0" destOrd="0" presId="urn:microsoft.com/office/officeart/2005/8/layout/hProcess6"/>
    <dgm:cxn modelId="{637C288E-72D6-48CC-94ED-93C92FDE5BC1}" srcId="{E3349ED1-3CDB-4061-9FE9-7786E67172F1}" destId="{B90C9B6C-76B4-4E9E-96D0-E02B9244ABEB}" srcOrd="0" destOrd="0" parTransId="{B1F712E2-882E-417D-BBFE-3F70CB7118B9}" sibTransId="{1E79181F-EEDF-48AD-9244-7BF3C710E9C4}"/>
    <dgm:cxn modelId="{373A2BA1-FC1E-4ADD-8AEA-5CA5A0C02044}" srcId="{ADDEF7C4-A883-4EE5-AA2E-945298B87386}" destId="{79B6FE31-3604-4966-A006-931136CEDC3A}" srcOrd="2" destOrd="0" parTransId="{70B66888-AFE3-4CD3-B2AB-914059C1600C}" sibTransId="{0D49717D-AB21-4FA0-A8E2-426DFC93AB9D}"/>
    <dgm:cxn modelId="{257AEAA3-8439-41F7-BDFC-5C4525803AC3}" type="presOf" srcId="{B90C9B6C-76B4-4E9E-96D0-E02B9244ABEB}" destId="{6DF7E48F-485E-4A76-AE7C-EA5963E08F3A}" srcOrd="1" destOrd="0" presId="urn:microsoft.com/office/officeart/2005/8/layout/hProcess6"/>
    <dgm:cxn modelId="{86F2ABA5-351F-439B-A87A-51D87CC278D2}" type="presOf" srcId="{B45A86E0-D940-4860-A3C7-973B40091E41}" destId="{6D9370A4-68DE-4EC9-95B5-6ACB35CF6805}" srcOrd="1" destOrd="0" presId="urn:microsoft.com/office/officeart/2005/8/layout/hProcess6"/>
    <dgm:cxn modelId="{D4C66AB5-076D-42C4-BB4D-158F62E27097}" type="presOf" srcId="{B45A86E0-D940-4860-A3C7-973B40091E41}" destId="{ACD855F2-4047-461E-AF23-3EE1444DC4B2}" srcOrd="0" destOrd="0" presId="urn:microsoft.com/office/officeart/2005/8/layout/hProcess6"/>
    <dgm:cxn modelId="{AF6C4DB7-673D-4C2A-84F5-871C32E27817}" type="presOf" srcId="{E3349ED1-3CDB-4061-9FE9-7786E67172F1}" destId="{863C7416-192B-4CA2-BA56-8533EF4631DD}" srcOrd="0" destOrd="0" presId="urn:microsoft.com/office/officeart/2005/8/layout/hProcess6"/>
    <dgm:cxn modelId="{7DCFBFC9-396B-40AD-B4D2-9D48CF5B31C2}" srcId="{D6AA060A-09F0-4E6E-87F1-3542A9AC41F1}" destId="{358BF3F6-1FFD-4CFB-B360-0D3AADB53771}" srcOrd="0" destOrd="0" parTransId="{DB480E3C-6E97-4AA3-97A4-B96FA8CAA1B1}" sibTransId="{C5BDD25E-6019-49D9-AE3E-7A3BD5341EC9}"/>
    <dgm:cxn modelId="{DA1839DC-DB0F-4B3D-A7D6-378E7DCDC9C4}" type="presOf" srcId="{0049D8C5-DE99-4645-B3C3-67E17DC3C708}" destId="{D457F031-460E-4B96-B307-7007CF6C6EFB}" srcOrd="0" destOrd="0" presId="urn:microsoft.com/office/officeart/2005/8/layout/hProcess6"/>
    <dgm:cxn modelId="{9B09E4DF-5B3E-4A91-B7C9-C08A325E9CAB}" type="presOf" srcId="{D6AA060A-09F0-4E6E-87F1-3542A9AC41F1}" destId="{5973264C-8F8E-420A-8584-0F3DFF29C9F3}" srcOrd="0" destOrd="0" presId="urn:microsoft.com/office/officeart/2005/8/layout/hProcess6"/>
    <dgm:cxn modelId="{9B5D8FE3-972E-489D-90A8-5BC227B1D474}" type="presOf" srcId="{0049D8C5-DE99-4645-B3C3-67E17DC3C708}" destId="{4238C25D-2FE5-47FB-B85F-D65FD0ABA8D7}" srcOrd="1" destOrd="0" presId="urn:microsoft.com/office/officeart/2005/8/layout/hProcess6"/>
    <dgm:cxn modelId="{116E85FE-3F0A-4C8D-9FA0-A66C107E7D2E}" srcId="{E3349ED1-3CDB-4061-9FE9-7786E67172F1}" destId="{06E097C9-C2A8-443D-84BC-E6DD735A748D}" srcOrd="1" destOrd="0" parTransId="{B678EB3D-1C52-42CC-9809-EC8AABFB222A}" sibTransId="{06803CA1-B93A-4E23-B6F4-69D4DF7B6393}"/>
    <dgm:cxn modelId="{F50ED6B0-D574-4A40-AA08-83E111F5CD6E}" type="presParOf" srcId="{BB883354-D73C-4398-91C9-D10215E61926}" destId="{FC2016AA-6380-4215-A532-151F80F21CB8}" srcOrd="0" destOrd="0" presId="urn:microsoft.com/office/officeart/2005/8/layout/hProcess6"/>
    <dgm:cxn modelId="{CB631431-B6AA-4E6B-B2B5-931EBDD9BF08}" type="presParOf" srcId="{FC2016AA-6380-4215-A532-151F80F21CB8}" destId="{018FF5AE-33D7-4BEC-BA2B-9CABF6BC5A05}" srcOrd="0" destOrd="0" presId="urn:microsoft.com/office/officeart/2005/8/layout/hProcess6"/>
    <dgm:cxn modelId="{CEF29463-86FD-425B-9F7E-9B29B37201C7}" type="presParOf" srcId="{FC2016AA-6380-4215-A532-151F80F21CB8}" destId="{ACD855F2-4047-461E-AF23-3EE1444DC4B2}" srcOrd="1" destOrd="0" presId="urn:microsoft.com/office/officeart/2005/8/layout/hProcess6"/>
    <dgm:cxn modelId="{5C40278A-8FB2-4BCC-B381-FC8FA54233C4}" type="presParOf" srcId="{FC2016AA-6380-4215-A532-151F80F21CB8}" destId="{6D9370A4-68DE-4EC9-95B5-6ACB35CF6805}" srcOrd="2" destOrd="0" presId="urn:microsoft.com/office/officeart/2005/8/layout/hProcess6"/>
    <dgm:cxn modelId="{BD503E42-D767-4901-80F1-4550724222C7}" type="presParOf" srcId="{FC2016AA-6380-4215-A532-151F80F21CB8}" destId="{B71DB39A-C5F7-498F-941C-98E35877A28E}" srcOrd="3" destOrd="0" presId="urn:microsoft.com/office/officeart/2005/8/layout/hProcess6"/>
    <dgm:cxn modelId="{A34C0598-9C21-4854-B3B2-5729FF7A06B6}" type="presParOf" srcId="{BB883354-D73C-4398-91C9-D10215E61926}" destId="{81E8C309-86D5-46F2-8E71-71550D648A39}" srcOrd="1" destOrd="0" presId="urn:microsoft.com/office/officeart/2005/8/layout/hProcess6"/>
    <dgm:cxn modelId="{12EC39E6-8903-4095-A1DA-7869510C1C6B}" type="presParOf" srcId="{BB883354-D73C-4398-91C9-D10215E61926}" destId="{11A9A940-48DD-4170-8E0F-08E6768D9F95}" srcOrd="2" destOrd="0" presId="urn:microsoft.com/office/officeart/2005/8/layout/hProcess6"/>
    <dgm:cxn modelId="{24B05863-F061-456F-AFE3-8E3B93918BD4}" type="presParOf" srcId="{11A9A940-48DD-4170-8E0F-08E6768D9F95}" destId="{0AD67D40-2718-41A1-98D5-390F7D296285}" srcOrd="0" destOrd="0" presId="urn:microsoft.com/office/officeart/2005/8/layout/hProcess6"/>
    <dgm:cxn modelId="{B64FB92E-AC7F-449E-9C18-E09AE4DAA06C}" type="presParOf" srcId="{11A9A940-48DD-4170-8E0F-08E6768D9F95}" destId="{97ACBB67-F443-4585-A43E-4517B3C0DCF0}" srcOrd="1" destOrd="0" presId="urn:microsoft.com/office/officeart/2005/8/layout/hProcess6"/>
    <dgm:cxn modelId="{F377706D-97BA-48AC-BEC9-C123079E7E7A}" type="presParOf" srcId="{11A9A940-48DD-4170-8E0F-08E6768D9F95}" destId="{6DF7E48F-485E-4A76-AE7C-EA5963E08F3A}" srcOrd="2" destOrd="0" presId="urn:microsoft.com/office/officeart/2005/8/layout/hProcess6"/>
    <dgm:cxn modelId="{B9E1BFB2-D602-4A61-9360-8F35DB96ACD7}" type="presParOf" srcId="{11A9A940-48DD-4170-8E0F-08E6768D9F95}" destId="{863C7416-192B-4CA2-BA56-8533EF4631DD}" srcOrd="3" destOrd="0" presId="urn:microsoft.com/office/officeart/2005/8/layout/hProcess6"/>
    <dgm:cxn modelId="{6DEF20CC-6C91-4BBE-954D-8B1C49851458}" type="presParOf" srcId="{BB883354-D73C-4398-91C9-D10215E61926}" destId="{F85230AD-1AC4-4B1A-A965-054268D8EBDC}" srcOrd="3" destOrd="0" presId="urn:microsoft.com/office/officeart/2005/8/layout/hProcess6"/>
    <dgm:cxn modelId="{49F97604-4950-45BE-9642-DA2C6D33913F}" type="presParOf" srcId="{BB883354-D73C-4398-91C9-D10215E61926}" destId="{521AA74B-5C9A-459C-B963-AB7D4A108780}" srcOrd="4" destOrd="0" presId="urn:microsoft.com/office/officeart/2005/8/layout/hProcess6"/>
    <dgm:cxn modelId="{D5DDE4EA-81D0-4CD1-BFA6-A5B0C3815B2B}" type="presParOf" srcId="{521AA74B-5C9A-459C-B963-AB7D4A108780}" destId="{F1A677A6-4E81-44C9-AE74-494A8865DF2F}" srcOrd="0" destOrd="0" presId="urn:microsoft.com/office/officeart/2005/8/layout/hProcess6"/>
    <dgm:cxn modelId="{36B4BEF4-58D9-4026-96C0-E5CEFDA8A18E}" type="presParOf" srcId="{521AA74B-5C9A-459C-B963-AB7D4A108780}" destId="{D457F031-460E-4B96-B307-7007CF6C6EFB}" srcOrd="1" destOrd="0" presId="urn:microsoft.com/office/officeart/2005/8/layout/hProcess6"/>
    <dgm:cxn modelId="{48184C06-0203-4260-82BC-EB413972FB67}" type="presParOf" srcId="{521AA74B-5C9A-459C-B963-AB7D4A108780}" destId="{4238C25D-2FE5-47FB-B85F-D65FD0ABA8D7}" srcOrd="2" destOrd="0" presId="urn:microsoft.com/office/officeart/2005/8/layout/hProcess6"/>
    <dgm:cxn modelId="{1B4A3F3B-6FE1-4189-A3EE-F3FDC17F7483}" type="presParOf" srcId="{521AA74B-5C9A-459C-B963-AB7D4A108780}" destId="{1540C6FD-0AD9-4B02-83BD-8B877FD4D0AC}" srcOrd="3" destOrd="0" presId="urn:microsoft.com/office/officeart/2005/8/layout/hProcess6"/>
    <dgm:cxn modelId="{98EFD5C4-89BD-4FA1-82F4-C60391F23FC2}" type="presParOf" srcId="{BB883354-D73C-4398-91C9-D10215E61926}" destId="{84DEAD24-150C-4D57-8D09-050D9D3D6671}" srcOrd="5" destOrd="0" presId="urn:microsoft.com/office/officeart/2005/8/layout/hProcess6"/>
    <dgm:cxn modelId="{5E3BABAC-38D0-4BBC-A118-F34EEFC9B80D}" type="presParOf" srcId="{BB883354-D73C-4398-91C9-D10215E61926}" destId="{D68D8E57-0411-4F9E-B21E-E02A28AC1B29}" srcOrd="6" destOrd="0" presId="urn:microsoft.com/office/officeart/2005/8/layout/hProcess6"/>
    <dgm:cxn modelId="{89DF7F69-A70E-4740-8251-A21F1592AE44}" type="presParOf" srcId="{D68D8E57-0411-4F9E-B21E-E02A28AC1B29}" destId="{3107C265-B0FE-4F0E-AACE-4F15EFA8570C}" srcOrd="0" destOrd="0" presId="urn:microsoft.com/office/officeart/2005/8/layout/hProcess6"/>
    <dgm:cxn modelId="{84D8073C-0F2D-4652-B9F8-7E3390979D84}" type="presParOf" srcId="{D68D8E57-0411-4F9E-B21E-E02A28AC1B29}" destId="{1254DE16-C571-4673-9F72-198F9114942C}" srcOrd="1" destOrd="0" presId="urn:microsoft.com/office/officeart/2005/8/layout/hProcess6"/>
    <dgm:cxn modelId="{49D40D03-CA83-422A-B889-85F5C10DA9E9}" type="presParOf" srcId="{D68D8E57-0411-4F9E-B21E-E02A28AC1B29}" destId="{50DAC880-4134-4DA8-8D31-3E11BDD9A8E4}" srcOrd="2" destOrd="0" presId="urn:microsoft.com/office/officeart/2005/8/layout/hProcess6"/>
    <dgm:cxn modelId="{0D6F3F68-0B2A-49A4-8189-813F1638B417}" type="presParOf" srcId="{D68D8E57-0411-4F9E-B21E-E02A28AC1B29}" destId="{5973264C-8F8E-420A-8584-0F3DFF29C9F3}"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965D1E8-275E-4C74-AA20-82CE7CC38416}" type="doc">
      <dgm:prSet loTypeId="urn:microsoft.com/office/officeart/2005/8/layout/process1" loCatId="process" qsTypeId="urn:microsoft.com/office/officeart/2005/8/quickstyle/simple1" qsCatId="simple" csTypeId="urn:microsoft.com/office/officeart/2005/8/colors/accent1_1" csCatId="accent1" phldr="1"/>
      <dgm:spPr/>
    </dgm:pt>
    <dgm:pt modelId="{2299B134-0A5D-4582-849C-E802208B4D1D}">
      <dgm:prSet phldrT="[Text]" phldr="0"/>
      <dgm:spPr/>
      <dgm:t>
        <a:bodyPr/>
        <a:lstStyle/>
        <a:p>
          <a:pPr rtl="0"/>
          <a:r>
            <a:rPr lang="en-US">
              <a:latin typeface="Calibri"/>
            </a:rPr>
            <a:t>22,750 Rows</a:t>
          </a:r>
          <a:endParaRPr lang="en-US"/>
        </a:p>
      </dgm:t>
    </dgm:pt>
    <dgm:pt modelId="{DF899B82-6092-44A4-A386-DECA6AF0C538}" type="parTrans" cxnId="{0BC4D924-BE8B-42FF-B086-144774C338FD}">
      <dgm:prSet/>
      <dgm:spPr/>
    </dgm:pt>
    <dgm:pt modelId="{45D03895-48A9-4780-8691-0EB069F60030}" type="sibTrans" cxnId="{0BC4D924-BE8B-42FF-B086-144774C338FD}">
      <dgm:prSet/>
      <dgm:spPr/>
      <dgm:t>
        <a:bodyPr/>
        <a:lstStyle/>
        <a:p>
          <a:endParaRPr lang="en-US"/>
        </a:p>
      </dgm:t>
    </dgm:pt>
    <dgm:pt modelId="{0B1BC12E-2644-41B5-A65A-23E541167340}">
      <dgm:prSet phldrT="[Text]" phldr="0"/>
      <dgm:spPr/>
      <dgm:t>
        <a:bodyPr/>
        <a:lstStyle/>
        <a:p>
          <a:pPr rtl="0"/>
          <a:r>
            <a:rPr lang="en-US">
              <a:latin typeface="Calibri"/>
            </a:rPr>
            <a:t>18,950 Rows</a:t>
          </a:r>
          <a:endParaRPr lang="en-US"/>
        </a:p>
      </dgm:t>
    </dgm:pt>
    <dgm:pt modelId="{0D7D2D81-4321-4FED-96ED-C7B775BDC29F}" type="parTrans" cxnId="{01464FED-0C68-461B-A81F-A1451BB1E8F4}">
      <dgm:prSet/>
      <dgm:spPr/>
    </dgm:pt>
    <dgm:pt modelId="{5C5353E7-F4F4-4841-991D-7158A396CE50}" type="sibTrans" cxnId="{01464FED-0C68-461B-A81F-A1451BB1E8F4}">
      <dgm:prSet/>
      <dgm:spPr/>
      <dgm:t>
        <a:bodyPr/>
        <a:lstStyle/>
        <a:p>
          <a:endParaRPr lang="en-US"/>
        </a:p>
      </dgm:t>
    </dgm:pt>
    <dgm:pt modelId="{5491920E-58BE-45EB-A6E0-8CF80E698F01}" type="pres">
      <dgm:prSet presAssocID="{F965D1E8-275E-4C74-AA20-82CE7CC38416}" presName="Name0" presStyleCnt="0">
        <dgm:presLayoutVars>
          <dgm:dir/>
          <dgm:resizeHandles val="exact"/>
        </dgm:presLayoutVars>
      </dgm:prSet>
      <dgm:spPr/>
    </dgm:pt>
    <dgm:pt modelId="{783B627D-FE60-4EED-AC97-03699D1C61BF}" type="pres">
      <dgm:prSet presAssocID="{2299B134-0A5D-4582-849C-E802208B4D1D}" presName="node" presStyleLbl="node1" presStyleIdx="0" presStyleCnt="2">
        <dgm:presLayoutVars>
          <dgm:bulletEnabled val="1"/>
        </dgm:presLayoutVars>
      </dgm:prSet>
      <dgm:spPr/>
    </dgm:pt>
    <dgm:pt modelId="{1297E097-C3F0-425C-9B50-1E9F79417D6E}" type="pres">
      <dgm:prSet presAssocID="{45D03895-48A9-4780-8691-0EB069F60030}" presName="sibTrans" presStyleLbl="sibTrans2D1" presStyleIdx="0" presStyleCnt="1"/>
      <dgm:spPr/>
    </dgm:pt>
    <dgm:pt modelId="{FFE97083-2C74-484A-94A6-750F6972C073}" type="pres">
      <dgm:prSet presAssocID="{45D03895-48A9-4780-8691-0EB069F60030}" presName="connectorText" presStyleLbl="sibTrans2D1" presStyleIdx="0" presStyleCnt="1"/>
      <dgm:spPr/>
    </dgm:pt>
    <dgm:pt modelId="{66ACD6EF-467E-497C-B5A8-5282032D38E9}" type="pres">
      <dgm:prSet presAssocID="{0B1BC12E-2644-41B5-A65A-23E541167340}" presName="node" presStyleLbl="node1" presStyleIdx="1" presStyleCnt="2">
        <dgm:presLayoutVars>
          <dgm:bulletEnabled val="1"/>
        </dgm:presLayoutVars>
      </dgm:prSet>
      <dgm:spPr/>
    </dgm:pt>
  </dgm:ptLst>
  <dgm:cxnLst>
    <dgm:cxn modelId="{9239D716-7F87-4F58-BDDA-546AC3B31254}" type="presOf" srcId="{F965D1E8-275E-4C74-AA20-82CE7CC38416}" destId="{5491920E-58BE-45EB-A6E0-8CF80E698F01}" srcOrd="0" destOrd="0" presId="urn:microsoft.com/office/officeart/2005/8/layout/process1"/>
    <dgm:cxn modelId="{0BC4D924-BE8B-42FF-B086-144774C338FD}" srcId="{F965D1E8-275E-4C74-AA20-82CE7CC38416}" destId="{2299B134-0A5D-4582-849C-E802208B4D1D}" srcOrd="0" destOrd="0" parTransId="{DF899B82-6092-44A4-A386-DECA6AF0C538}" sibTransId="{45D03895-48A9-4780-8691-0EB069F60030}"/>
    <dgm:cxn modelId="{1101D434-F8CA-4DAC-80D2-284CDF89FB0A}" type="presOf" srcId="{45D03895-48A9-4780-8691-0EB069F60030}" destId="{FFE97083-2C74-484A-94A6-750F6972C073}" srcOrd="1" destOrd="0" presId="urn:microsoft.com/office/officeart/2005/8/layout/process1"/>
    <dgm:cxn modelId="{B6FB0284-15EF-4278-A255-4C17C6E741DB}" type="presOf" srcId="{0B1BC12E-2644-41B5-A65A-23E541167340}" destId="{66ACD6EF-467E-497C-B5A8-5282032D38E9}" srcOrd="0" destOrd="0" presId="urn:microsoft.com/office/officeart/2005/8/layout/process1"/>
    <dgm:cxn modelId="{F5F5B5AC-2A22-469D-B29A-28BEA4488412}" type="presOf" srcId="{45D03895-48A9-4780-8691-0EB069F60030}" destId="{1297E097-C3F0-425C-9B50-1E9F79417D6E}" srcOrd="0" destOrd="0" presId="urn:microsoft.com/office/officeart/2005/8/layout/process1"/>
    <dgm:cxn modelId="{B6D3BBAF-04A8-48AA-914A-F238D3BDFB98}" type="presOf" srcId="{2299B134-0A5D-4582-849C-E802208B4D1D}" destId="{783B627D-FE60-4EED-AC97-03699D1C61BF}" srcOrd="0" destOrd="0" presId="urn:microsoft.com/office/officeart/2005/8/layout/process1"/>
    <dgm:cxn modelId="{01464FED-0C68-461B-A81F-A1451BB1E8F4}" srcId="{F965D1E8-275E-4C74-AA20-82CE7CC38416}" destId="{0B1BC12E-2644-41B5-A65A-23E541167340}" srcOrd="1" destOrd="0" parTransId="{0D7D2D81-4321-4FED-96ED-C7B775BDC29F}" sibTransId="{5C5353E7-F4F4-4841-991D-7158A396CE50}"/>
    <dgm:cxn modelId="{A0CD4571-E8BC-494B-8463-D56DE2AA232B}" type="presParOf" srcId="{5491920E-58BE-45EB-A6E0-8CF80E698F01}" destId="{783B627D-FE60-4EED-AC97-03699D1C61BF}" srcOrd="0" destOrd="0" presId="urn:microsoft.com/office/officeart/2005/8/layout/process1"/>
    <dgm:cxn modelId="{74ADF7C9-00BA-44C2-B173-DE1E2BC31544}" type="presParOf" srcId="{5491920E-58BE-45EB-A6E0-8CF80E698F01}" destId="{1297E097-C3F0-425C-9B50-1E9F79417D6E}" srcOrd="1" destOrd="0" presId="urn:microsoft.com/office/officeart/2005/8/layout/process1"/>
    <dgm:cxn modelId="{89D566EC-7D34-4A04-BFCD-F6DCB37C75E8}" type="presParOf" srcId="{1297E097-C3F0-425C-9B50-1E9F79417D6E}" destId="{FFE97083-2C74-484A-94A6-750F6972C073}" srcOrd="0" destOrd="0" presId="urn:microsoft.com/office/officeart/2005/8/layout/process1"/>
    <dgm:cxn modelId="{1EA0C82B-8718-4AE4-BECF-D35BFD878E97}" type="presParOf" srcId="{5491920E-58BE-45EB-A6E0-8CF80E698F01}" destId="{66ACD6EF-467E-497C-B5A8-5282032D38E9}" srcOrd="2"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869B7EF-710F-4ED4-AF18-951131937A7A}" type="doc">
      <dgm:prSet loTypeId="urn:microsoft.com/office/officeart/2005/8/layout/hList9" loCatId="list" qsTypeId="urn:microsoft.com/office/officeart/2005/8/quickstyle/simple1" qsCatId="simple" csTypeId="urn:microsoft.com/office/officeart/2005/8/colors/accent1_4" csCatId="accent1" phldr="1"/>
      <dgm:spPr/>
      <dgm:t>
        <a:bodyPr/>
        <a:lstStyle/>
        <a:p>
          <a:endParaRPr lang="en-US"/>
        </a:p>
      </dgm:t>
    </dgm:pt>
    <dgm:pt modelId="{F199A36C-7709-44C1-B7E4-18B156024D18}">
      <dgm:prSet phldrT="[Text]" phldr="0"/>
      <dgm:spPr/>
      <dgm:t>
        <a:bodyPr/>
        <a:lstStyle/>
        <a:p>
          <a:pPr rtl="0"/>
          <a:r>
            <a:rPr lang="en-US"/>
            <a:t>1 and 0 Mapping </a:t>
          </a:r>
          <a:r>
            <a:rPr lang="en-US" b="0"/>
            <a:t>(Categorical Predictors)</a:t>
          </a:r>
        </a:p>
      </dgm:t>
    </dgm:pt>
    <dgm:pt modelId="{EEBCBBFB-CA79-49CE-8FF7-8E69D74BFD28}" type="parTrans" cxnId="{8050F656-C50F-413C-BCE4-FD279DA851AC}">
      <dgm:prSet/>
      <dgm:spPr/>
      <dgm:t>
        <a:bodyPr/>
        <a:lstStyle/>
        <a:p>
          <a:endParaRPr lang="en-US"/>
        </a:p>
      </dgm:t>
    </dgm:pt>
    <dgm:pt modelId="{2ADF6B4F-7506-4200-AA30-F6298A669CAB}" type="sibTrans" cxnId="{8050F656-C50F-413C-BCE4-FD279DA851AC}">
      <dgm:prSet/>
      <dgm:spPr/>
      <dgm:t>
        <a:bodyPr/>
        <a:lstStyle/>
        <a:p>
          <a:endParaRPr lang="en-US"/>
        </a:p>
      </dgm:t>
    </dgm:pt>
    <dgm:pt modelId="{EE16E3EC-CEEF-404E-B980-E596AE59BB11}">
      <dgm:prSet phldrT="[Text]" phldr="0"/>
      <dgm:spPr/>
      <dgm:t>
        <a:bodyPr/>
        <a:lstStyle/>
        <a:p>
          <a:pPr rtl="0"/>
          <a:r>
            <a:rPr lang="en-US"/>
            <a:t> 1) Gender</a:t>
          </a:r>
        </a:p>
      </dgm:t>
    </dgm:pt>
    <dgm:pt modelId="{FFAE194E-973D-4FBD-BCE6-537B2A78EF3F}" type="parTrans" cxnId="{395CE418-1CF0-428B-B475-D5AF5ACB521C}">
      <dgm:prSet/>
      <dgm:spPr/>
      <dgm:t>
        <a:bodyPr/>
        <a:lstStyle/>
        <a:p>
          <a:endParaRPr lang="en-US"/>
        </a:p>
      </dgm:t>
    </dgm:pt>
    <dgm:pt modelId="{DF2F11D7-5B61-41D1-9926-41E56B4348D1}" type="sibTrans" cxnId="{395CE418-1CF0-428B-B475-D5AF5ACB521C}">
      <dgm:prSet/>
      <dgm:spPr/>
      <dgm:t>
        <a:bodyPr/>
        <a:lstStyle/>
        <a:p>
          <a:endParaRPr lang="en-US"/>
        </a:p>
      </dgm:t>
    </dgm:pt>
    <dgm:pt modelId="{1E8DE95D-5E2C-4E11-829D-A7718F237370}">
      <dgm:prSet phldrT="[Text]" phldr="0"/>
      <dgm:spPr/>
      <dgm:t>
        <a:bodyPr/>
        <a:lstStyle/>
        <a:p>
          <a:pPr rtl="0"/>
          <a:r>
            <a:rPr lang="en-US"/>
            <a:t> 2) Company Type</a:t>
          </a:r>
        </a:p>
      </dgm:t>
    </dgm:pt>
    <dgm:pt modelId="{C36F7B73-5B28-4C20-83B4-ACCB01A79424}" type="parTrans" cxnId="{C859C10C-B65A-48C7-ABF2-391C2EAB1A46}">
      <dgm:prSet/>
      <dgm:spPr/>
      <dgm:t>
        <a:bodyPr/>
        <a:lstStyle/>
        <a:p>
          <a:endParaRPr lang="en-US"/>
        </a:p>
      </dgm:t>
    </dgm:pt>
    <dgm:pt modelId="{26123D2A-1533-4E4D-A2F8-BFA41A7B8806}" type="sibTrans" cxnId="{C859C10C-B65A-48C7-ABF2-391C2EAB1A46}">
      <dgm:prSet/>
      <dgm:spPr/>
      <dgm:t>
        <a:bodyPr/>
        <a:lstStyle/>
        <a:p>
          <a:endParaRPr lang="en-US"/>
        </a:p>
      </dgm:t>
    </dgm:pt>
    <dgm:pt modelId="{FF96F0E8-4E2C-4C26-B00C-B8EDFA15931F}">
      <dgm:prSet phldr="0"/>
      <dgm:spPr/>
      <dgm:t>
        <a:bodyPr/>
        <a:lstStyle/>
        <a:p>
          <a:pPr rtl="0"/>
          <a:r>
            <a:rPr lang="en-US"/>
            <a:t> 3) WFH Setup Available</a:t>
          </a:r>
        </a:p>
      </dgm:t>
    </dgm:pt>
    <dgm:pt modelId="{EB09A45D-3E7F-417D-A665-0E00E275FF8E}" type="parTrans" cxnId="{CA90E516-4C4F-4059-9C0F-74FC5ACEA645}">
      <dgm:prSet/>
      <dgm:spPr/>
      <dgm:t>
        <a:bodyPr/>
        <a:lstStyle/>
        <a:p>
          <a:endParaRPr lang="en-US"/>
        </a:p>
      </dgm:t>
    </dgm:pt>
    <dgm:pt modelId="{B023FDAD-F082-4742-9BEC-825EC1FA4921}" type="sibTrans" cxnId="{CA90E516-4C4F-4059-9C0F-74FC5ACEA645}">
      <dgm:prSet/>
      <dgm:spPr/>
      <dgm:t>
        <a:bodyPr/>
        <a:lstStyle/>
        <a:p>
          <a:endParaRPr lang="en-US"/>
        </a:p>
      </dgm:t>
    </dgm:pt>
    <dgm:pt modelId="{2530E062-8A0B-4C4D-8EB4-4FA38206ABE1}" type="pres">
      <dgm:prSet presAssocID="{7869B7EF-710F-4ED4-AF18-951131937A7A}" presName="list" presStyleCnt="0">
        <dgm:presLayoutVars>
          <dgm:dir/>
          <dgm:animLvl val="lvl"/>
        </dgm:presLayoutVars>
      </dgm:prSet>
      <dgm:spPr/>
    </dgm:pt>
    <dgm:pt modelId="{6BAD29A7-36E3-4421-B86A-03DC54732480}" type="pres">
      <dgm:prSet presAssocID="{F199A36C-7709-44C1-B7E4-18B156024D18}" presName="posSpace" presStyleCnt="0"/>
      <dgm:spPr/>
    </dgm:pt>
    <dgm:pt modelId="{35E4E782-09F7-4B0F-AB92-59F7B962A06B}" type="pres">
      <dgm:prSet presAssocID="{F199A36C-7709-44C1-B7E4-18B156024D18}" presName="vertFlow" presStyleCnt="0"/>
      <dgm:spPr/>
    </dgm:pt>
    <dgm:pt modelId="{2094BB89-DAA6-4C09-8B8F-6248F6EABC80}" type="pres">
      <dgm:prSet presAssocID="{F199A36C-7709-44C1-B7E4-18B156024D18}" presName="topSpace" presStyleCnt="0"/>
      <dgm:spPr/>
    </dgm:pt>
    <dgm:pt modelId="{1BAAC4B4-2751-4674-8C5B-B639ABD27976}" type="pres">
      <dgm:prSet presAssocID="{F199A36C-7709-44C1-B7E4-18B156024D18}" presName="firstComp" presStyleCnt="0"/>
      <dgm:spPr/>
    </dgm:pt>
    <dgm:pt modelId="{15F05E96-0664-46C5-9E2A-6CE8AFB016DA}" type="pres">
      <dgm:prSet presAssocID="{F199A36C-7709-44C1-B7E4-18B156024D18}" presName="firstChild" presStyleLbl="bgAccFollowNode1" presStyleIdx="0" presStyleCnt="3"/>
      <dgm:spPr/>
    </dgm:pt>
    <dgm:pt modelId="{60F595D6-2AEE-4C09-A718-168C0B1C334E}" type="pres">
      <dgm:prSet presAssocID="{F199A36C-7709-44C1-B7E4-18B156024D18}" presName="firstChildTx" presStyleLbl="bgAccFollowNode1" presStyleIdx="0" presStyleCnt="3">
        <dgm:presLayoutVars>
          <dgm:bulletEnabled val="1"/>
        </dgm:presLayoutVars>
      </dgm:prSet>
      <dgm:spPr/>
    </dgm:pt>
    <dgm:pt modelId="{26DDF78F-5A20-481B-A7A6-CD150E5B98AB}" type="pres">
      <dgm:prSet presAssocID="{1E8DE95D-5E2C-4E11-829D-A7718F237370}" presName="comp" presStyleCnt="0"/>
      <dgm:spPr/>
    </dgm:pt>
    <dgm:pt modelId="{366511D6-2B25-48D8-93F8-2137F7031C65}" type="pres">
      <dgm:prSet presAssocID="{1E8DE95D-5E2C-4E11-829D-A7718F237370}" presName="child" presStyleLbl="bgAccFollowNode1" presStyleIdx="1" presStyleCnt="3"/>
      <dgm:spPr/>
    </dgm:pt>
    <dgm:pt modelId="{FA81980C-5379-4F30-BE4E-F031A7839B78}" type="pres">
      <dgm:prSet presAssocID="{1E8DE95D-5E2C-4E11-829D-A7718F237370}" presName="childTx" presStyleLbl="bgAccFollowNode1" presStyleIdx="1" presStyleCnt="3">
        <dgm:presLayoutVars>
          <dgm:bulletEnabled val="1"/>
        </dgm:presLayoutVars>
      </dgm:prSet>
      <dgm:spPr/>
    </dgm:pt>
    <dgm:pt modelId="{834F6EA5-CDFE-4A0B-872C-EE0FC946A6DD}" type="pres">
      <dgm:prSet presAssocID="{FF96F0E8-4E2C-4C26-B00C-B8EDFA15931F}" presName="comp" presStyleCnt="0"/>
      <dgm:spPr/>
    </dgm:pt>
    <dgm:pt modelId="{D718CF85-FECB-42CB-BC15-702B717D426C}" type="pres">
      <dgm:prSet presAssocID="{FF96F0E8-4E2C-4C26-B00C-B8EDFA15931F}" presName="child" presStyleLbl="bgAccFollowNode1" presStyleIdx="2" presStyleCnt="3"/>
      <dgm:spPr/>
    </dgm:pt>
    <dgm:pt modelId="{8A6E0FF5-3048-407F-AEE1-FEAC60E3556B}" type="pres">
      <dgm:prSet presAssocID="{FF96F0E8-4E2C-4C26-B00C-B8EDFA15931F}" presName="childTx" presStyleLbl="bgAccFollowNode1" presStyleIdx="2" presStyleCnt="3">
        <dgm:presLayoutVars>
          <dgm:bulletEnabled val="1"/>
        </dgm:presLayoutVars>
      </dgm:prSet>
      <dgm:spPr/>
    </dgm:pt>
    <dgm:pt modelId="{4F4EA6BA-9F29-46CE-A3D0-6A0E3A3A52E5}" type="pres">
      <dgm:prSet presAssocID="{F199A36C-7709-44C1-B7E4-18B156024D18}" presName="negSpace" presStyleCnt="0"/>
      <dgm:spPr/>
    </dgm:pt>
    <dgm:pt modelId="{FC778D05-A04B-4F91-A9DC-72E8AEEF348D}" type="pres">
      <dgm:prSet presAssocID="{F199A36C-7709-44C1-B7E4-18B156024D18}" presName="circle" presStyleLbl="node1" presStyleIdx="0" presStyleCnt="1"/>
      <dgm:spPr/>
    </dgm:pt>
  </dgm:ptLst>
  <dgm:cxnLst>
    <dgm:cxn modelId="{C859C10C-B65A-48C7-ABF2-391C2EAB1A46}" srcId="{F199A36C-7709-44C1-B7E4-18B156024D18}" destId="{1E8DE95D-5E2C-4E11-829D-A7718F237370}" srcOrd="1" destOrd="0" parTransId="{C36F7B73-5B28-4C20-83B4-ACCB01A79424}" sibTransId="{26123D2A-1533-4E4D-A2F8-BFA41A7B8806}"/>
    <dgm:cxn modelId="{CA90E516-4C4F-4059-9C0F-74FC5ACEA645}" srcId="{F199A36C-7709-44C1-B7E4-18B156024D18}" destId="{FF96F0E8-4E2C-4C26-B00C-B8EDFA15931F}" srcOrd="2" destOrd="0" parTransId="{EB09A45D-3E7F-417D-A665-0E00E275FF8E}" sibTransId="{B023FDAD-F082-4742-9BEC-825EC1FA4921}"/>
    <dgm:cxn modelId="{395CE418-1CF0-428B-B475-D5AF5ACB521C}" srcId="{F199A36C-7709-44C1-B7E4-18B156024D18}" destId="{EE16E3EC-CEEF-404E-B980-E596AE59BB11}" srcOrd="0" destOrd="0" parTransId="{FFAE194E-973D-4FBD-BCE6-537B2A78EF3F}" sibTransId="{DF2F11D7-5B61-41D1-9926-41E56B4348D1}"/>
    <dgm:cxn modelId="{AE9B3C1B-1CA3-4B5B-8F51-3ACECCE1A2BF}" type="presOf" srcId="{7869B7EF-710F-4ED4-AF18-951131937A7A}" destId="{2530E062-8A0B-4C4D-8EB4-4FA38206ABE1}" srcOrd="0" destOrd="0" presId="urn:microsoft.com/office/officeart/2005/8/layout/hList9"/>
    <dgm:cxn modelId="{6FE22E2D-6188-4A05-8704-D5CA03FC02AE}" type="presOf" srcId="{1E8DE95D-5E2C-4E11-829D-A7718F237370}" destId="{366511D6-2B25-48D8-93F8-2137F7031C65}" srcOrd="0" destOrd="0" presId="urn:microsoft.com/office/officeart/2005/8/layout/hList9"/>
    <dgm:cxn modelId="{C7039D46-FB38-4282-98E2-6DD93FA92C0C}" type="presOf" srcId="{1E8DE95D-5E2C-4E11-829D-A7718F237370}" destId="{FA81980C-5379-4F30-BE4E-F031A7839B78}" srcOrd="1" destOrd="0" presId="urn:microsoft.com/office/officeart/2005/8/layout/hList9"/>
    <dgm:cxn modelId="{8050F656-C50F-413C-BCE4-FD279DA851AC}" srcId="{7869B7EF-710F-4ED4-AF18-951131937A7A}" destId="{F199A36C-7709-44C1-B7E4-18B156024D18}" srcOrd="0" destOrd="0" parTransId="{EEBCBBFB-CA79-49CE-8FF7-8E69D74BFD28}" sibTransId="{2ADF6B4F-7506-4200-AA30-F6298A669CAB}"/>
    <dgm:cxn modelId="{42EFCC7A-A894-4922-A935-1ED84CDB9438}" type="presOf" srcId="{FF96F0E8-4E2C-4C26-B00C-B8EDFA15931F}" destId="{D718CF85-FECB-42CB-BC15-702B717D426C}" srcOrd="0" destOrd="0" presId="urn:microsoft.com/office/officeart/2005/8/layout/hList9"/>
    <dgm:cxn modelId="{D96C9892-DEEC-46CF-8D7C-3C1E9E0D06DA}" type="presOf" srcId="{EE16E3EC-CEEF-404E-B980-E596AE59BB11}" destId="{60F595D6-2AEE-4C09-A718-168C0B1C334E}" srcOrd="1" destOrd="0" presId="urn:microsoft.com/office/officeart/2005/8/layout/hList9"/>
    <dgm:cxn modelId="{7E935F95-C86B-414A-8A27-FF2A8F431024}" type="presOf" srcId="{F199A36C-7709-44C1-B7E4-18B156024D18}" destId="{FC778D05-A04B-4F91-A9DC-72E8AEEF348D}" srcOrd="0" destOrd="0" presId="urn:microsoft.com/office/officeart/2005/8/layout/hList9"/>
    <dgm:cxn modelId="{BEA62AAD-FEBC-4A88-B05D-8AFC3CA8F874}" type="presOf" srcId="{EE16E3EC-CEEF-404E-B980-E596AE59BB11}" destId="{15F05E96-0664-46C5-9E2A-6CE8AFB016DA}" srcOrd="0" destOrd="0" presId="urn:microsoft.com/office/officeart/2005/8/layout/hList9"/>
    <dgm:cxn modelId="{5A1BB9D0-5A3E-4334-9549-C5288BA75D39}" type="presOf" srcId="{FF96F0E8-4E2C-4C26-B00C-B8EDFA15931F}" destId="{8A6E0FF5-3048-407F-AEE1-FEAC60E3556B}" srcOrd="1" destOrd="0" presId="urn:microsoft.com/office/officeart/2005/8/layout/hList9"/>
    <dgm:cxn modelId="{00A106D5-E532-495F-9A7B-A29CAD243C62}" type="presParOf" srcId="{2530E062-8A0B-4C4D-8EB4-4FA38206ABE1}" destId="{6BAD29A7-36E3-4421-B86A-03DC54732480}" srcOrd="0" destOrd="0" presId="urn:microsoft.com/office/officeart/2005/8/layout/hList9"/>
    <dgm:cxn modelId="{6FE7CC6F-02BB-41EF-84C8-26861A77995B}" type="presParOf" srcId="{2530E062-8A0B-4C4D-8EB4-4FA38206ABE1}" destId="{35E4E782-09F7-4B0F-AB92-59F7B962A06B}" srcOrd="1" destOrd="0" presId="urn:microsoft.com/office/officeart/2005/8/layout/hList9"/>
    <dgm:cxn modelId="{C65E9612-AA43-4597-BCB5-DE7C57FA9D12}" type="presParOf" srcId="{35E4E782-09F7-4B0F-AB92-59F7B962A06B}" destId="{2094BB89-DAA6-4C09-8B8F-6248F6EABC80}" srcOrd="0" destOrd="0" presId="urn:microsoft.com/office/officeart/2005/8/layout/hList9"/>
    <dgm:cxn modelId="{BEB74586-D032-47C5-9E0C-3BCAF580A41B}" type="presParOf" srcId="{35E4E782-09F7-4B0F-AB92-59F7B962A06B}" destId="{1BAAC4B4-2751-4674-8C5B-B639ABD27976}" srcOrd="1" destOrd="0" presId="urn:microsoft.com/office/officeart/2005/8/layout/hList9"/>
    <dgm:cxn modelId="{E4BAE7E5-B21B-4D59-BDD6-F92F8CC2C091}" type="presParOf" srcId="{1BAAC4B4-2751-4674-8C5B-B639ABD27976}" destId="{15F05E96-0664-46C5-9E2A-6CE8AFB016DA}" srcOrd="0" destOrd="0" presId="urn:microsoft.com/office/officeart/2005/8/layout/hList9"/>
    <dgm:cxn modelId="{1A2EF437-DCFD-4A1A-90E6-6520693940A9}" type="presParOf" srcId="{1BAAC4B4-2751-4674-8C5B-B639ABD27976}" destId="{60F595D6-2AEE-4C09-A718-168C0B1C334E}" srcOrd="1" destOrd="0" presId="urn:microsoft.com/office/officeart/2005/8/layout/hList9"/>
    <dgm:cxn modelId="{1FC6B106-BE6C-4AFE-8455-2B20A1AC1248}" type="presParOf" srcId="{35E4E782-09F7-4B0F-AB92-59F7B962A06B}" destId="{26DDF78F-5A20-481B-A7A6-CD150E5B98AB}" srcOrd="2" destOrd="0" presId="urn:microsoft.com/office/officeart/2005/8/layout/hList9"/>
    <dgm:cxn modelId="{DFEE8AC2-25DB-4CF7-8D7C-D938EB599AC8}" type="presParOf" srcId="{26DDF78F-5A20-481B-A7A6-CD150E5B98AB}" destId="{366511D6-2B25-48D8-93F8-2137F7031C65}" srcOrd="0" destOrd="0" presId="urn:microsoft.com/office/officeart/2005/8/layout/hList9"/>
    <dgm:cxn modelId="{A5862EDF-F775-4877-87E9-7A6043E3D13D}" type="presParOf" srcId="{26DDF78F-5A20-481B-A7A6-CD150E5B98AB}" destId="{FA81980C-5379-4F30-BE4E-F031A7839B78}" srcOrd="1" destOrd="0" presId="urn:microsoft.com/office/officeart/2005/8/layout/hList9"/>
    <dgm:cxn modelId="{C81E8DEE-0378-4701-918B-2BBEE4D8375C}" type="presParOf" srcId="{35E4E782-09F7-4B0F-AB92-59F7B962A06B}" destId="{834F6EA5-CDFE-4A0B-872C-EE0FC946A6DD}" srcOrd="3" destOrd="0" presId="urn:microsoft.com/office/officeart/2005/8/layout/hList9"/>
    <dgm:cxn modelId="{B622776A-B81C-45D8-B119-3684AECF272A}" type="presParOf" srcId="{834F6EA5-CDFE-4A0B-872C-EE0FC946A6DD}" destId="{D718CF85-FECB-42CB-BC15-702B717D426C}" srcOrd="0" destOrd="0" presId="urn:microsoft.com/office/officeart/2005/8/layout/hList9"/>
    <dgm:cxn modelId="{18A4AFC3-E3D1-4003-B45C-690D7F94F5C2}" type="presParOf" srcId="{834F6EA5-CDFE-4A0B-872C-EE0FC946A6DD}" destId="{8A6E0FF5-3048-407F-AEE1-FEAC60E3556B}" srcOrd="1" destOrd="0" presId="urn:microsoft.com/office/officeart/2005/8/layout/hList9"/>
    <dgm:cxn modelId="{33D6AE19-F278-4256-A984-A51A9C010099}" type="presParOf" srcId="{2530E062-8A0B-4C4D-8EB4-4FA38206ABE1}" destId="{4F4EA6BA-9F29-46CE-A3D0-6A0E3A3A52E5}" srcOrd="2" destOrd="0" presId="urn:microsoft.com/office/officeart/2005/8/layout/hList9"/>
    <dgm:cxn modelId="{5D9C661D-4407-4038-AD09-D946B20FCB7F}" type="presParOf" srcId="{2530E062-8A0B-4C4D-8EB4-4FA38206ABE1}" destId="{FC778D05-A04B-4F91-A9DC-72E8AEEF348D}" srcOrd="3" destOrd="0" presId="urn:microsoft.com/office/officeart/2005/8/layout/hList9"/>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69B7EF-710F-4ED4-AF18-951131937A7A}" type="doc">
      <dgm:prSet loTypeId="urn:microsoft.com/office/officeart/2005/8/layout/hList9" loCatId="list" qsTypeId="urn:microsoft.com/office/officeart/2005/8/quickstyle/simple1" qsCatId="simple" csTypeId="urn:microsoft.com/office/officeart/2005/8/colors/accent1_4" csCatId="accent1" phldr="1"/>
      <dgm:spPr/>
      <dgm:t>
        <a:bodyPr/>
        <a:lstStyle/>
        <a:p>
          <a:endParaRPr lang="en-US"/>
        </a:p>
      </dgm:t>
    </dgm:pt>
    <dgm:pt modelId="{F199A36C-7709-44C1-B7E4-18B156024D18}">
      <dgm:prSet phldrT="[Text]" phldr="0"/>
      <dgm:spPr/>
      <dgm:t>
        <a:bodyPr/>
        <a:lstStyle/>
        <a:p>
          <a:pPr rtl="0"/>
          <a:r>
            <a:rPr lang="en-US">
              <a:latin typeface="Calibri"/>
            </a:rPr>
            <a:t>One Hot Encoding </a:t>
          </a:r>
          <a:r>
            <a:rPr lang="en-US" b="1">
              <a:latin typeface="Calibri"/>
            </a:rPr>
            <a:t>(Designation)</a:t>
          </a:r>
          <a:endParaRPr lang="en-US" b="1"/>
        </a:p>
      </dgm:t>
    </dgm:pt>
    <dgm:pt modelId="{EEBCBBFB-CA79-49CE-8FF7-8E69D74BFD28}" type="parTrans" cxnId="{8050F656-C50F-413C-BCE4-FD279DA851AC}">
      <dgm:prSet/>
      <dgm:spPr/>
      <dgm:t>
        <a:bodyPr/>
        <a:lstStyle/>
        <a:p>
          <a:endParaRPr lang="en-US"/>
        </a:p>
      </dgm:t>
    </dgm:pt>
    <dgm:pt modelId="{2ADF6B4F-7506-4200-AA30-F6298A669CAB}" type="sibTrans" cxnId="{8050F656-C50F-413C-BCE4-FD279DA851AC}">
      <dgm:prSet/>
      <dgm:spPr/>
      <dgm:t>
        <a:bodyPr/>
        <a:lstStyle/>
        <a:p>
          <a:endParaRPr lang="en-US"/>
        </a:p>
      </dgm:t>
    </dgm:pt>
    <dgm:pt modelId="{EE16E3EC-CEEF-404E-B980-E596AE59BB11}">
      <dgm:prSet phldrT="[Text]" phldr="0"/>
      <dgm:spPr/>
      <dgm:t>
        <a:bodyPr/>
        <a:lstStyle/>
        <a:p>
          <a:pPr rtl="0"/>
          <a:r>
            <a:rPr lang="en-US">
              <a:latin typeface="Calibri"/>
            </a:rPr>
            <a:t>No</a:t>
          </a:r>
          <a:r>
            <a:rPr lang="en-US"/>
            <a:t> measurable unit</a:t>
          </a:r>
        </a:p>
      </dgm:t>
    </dgm:pt>
    <dgm:pt modelId="{FFAE194E-973D-4FBD-BCE6-537B2A78EF3F}" type="parTrans" cxnId="{395CE418-1CF0-428B-B475-D5AF5ACB521C}">
      <dgm:prSet/>
      <dgm:spPr/>
      <dgm:t>
        <a:bodyPr/>
        <a:lstStyle/>
        <a:p>
          <a:endParaRPr lang="en-US"/>
        </a:p>
      </dgm:t>
    </dgm:pt>
    <dgm:pt modelId="{DF2F11D7-5B61-41D1-9926-41E56B4348D1}" type="sibTrans" cxnId="{395CE418-1CF0-428B-B475-D5AF5ACB521C}">
      <dgm:prSet/>
      <dgm:spPr/>
      <dgm:t>
        <a:bodyPr/>
        <a:lstStyle/>
        <a:p>
          <a:endParaRPr lang="en-US"/>
        </a:p>
      </dgm:t>
    </dgm:pt>
    <dgm:pt modelId="{90D5C649-B377-4703-9A93-5E70B86612ED}">
      <dgm:prSet phldr="0"/>
      <dgm:spPr/>
      <dgm:t>
        <a:bodyPr/>
        <a:lstStyle/>
        <a:p>
          <a:pPr rtl="0"/>
          <a:r>
            <a:rPr lang="en-US">
              <a:latin typeface="Calibri"/>
            </a:rPr>
            <a:t>Capture</a:t>
          </a:r>
          <a:r>
            <a:rPr lang="en-US"/>
            <a:t> any non-linearity</a:t>
          </a:r>
          <a:endParaRPr lang="en-US">
            <a:latin typeface="Calibri"/>
          </a:endParaRPr>
        </a:p>
      </dgm:t>
    </dgm:pt>
    <dgm:pt modelId="{DF191FF8-F135-4192-AE3B-35F4BC91A482}" type="parTrans" cxnId="{19978352-B641-4DC6-94EB-AF57A4E88F3B}">
      <dgm:prSet/>
      <dgm:spPr/>
    </dgm:pt>
    <dgm:pt modelId="{2D19978E-2460-47F3-9787-3B53D0EFBC81}" type="sibTrans" cxnId="{19978352-B641-4DC6-94EB-AF57A4E88F3B}">
      <dgm:prSet/>
      <dgm:spPr/>
    </dgm:pt>
    <dgm:pt modelId="{91822343-3AD7-4C24-ACCE-CE53F52AB45D}">
      <dgm:prSet phldr="0"/>
      <dgm:spPr/>
      <dgm:t>
        <a:bodyPr/>
        <a:lstStyle/>
        <a:p>
          <a:pPr rtl="0"/>
          <a:r>
            <a:rPr lang="en-US">
              <a:latin typeface="Calibri"/>
            </a:rPr>
            <a:t>Treat Independently</a:t>
          </a:r>
        </a:p>
      </dgm:t>
    </dgm:pt>
    <dgm:pt modelId="{395EC61C-91A8-4193-8681-33A524C4DB15}" type="parTrans" cxnId="{ADB5FDA6-4C1F-48A5-9165-524B1FA1E5DF}">
      <dgm:prSet/>
      <dgm:spPr/>
    </dgm:pt>
    <dgm:pt modelId="{B9C58174-B7A4-4D48-B039-E125A826D5EB}" type="sibTrans" cxnId="{ADB5FDA6-4C1F-48A5-9165-524B1FA1E5DF}">
      <dgm:prSet/>
      <dgm:spPr/>
    </dgm:pt>
    <dgm:pt modelId="{2530E062-8A0B-4C4D-8EB4-4FA38206ABE1}" type="pres">
      <dgm:prSet presAssocID="{7869B7EF-710F-4ED4-AF18-951131937A7A}" presName="list" presStyleCnt="0">
        <dgm:presLayoutVars>
          <dgm:dir/>
          <dgm:animLvl val="lvl"/>
        </dgm:presLayoutVars>
      </dgm:prSet>
      <dgm:spPr/>
    </dgm:pt>
    <dgm:pt modelId="{6BAD29A7-36E3-4421-B86A-03DC54732480}" type="pres">
      <dgm:prSet presAssocID="{F199A36C-7709-44C1-B7E4-18B156024D18}" presName="posSpace" presStyleCnt="0"/>
      <dgm:spPr/>
    </dgm:pt>
    <dgm:pt modelId="{35E4E782-09F7-4B0F-AB92-59F7B962A06B}" type="pres">
      <dgm:prSet presAssocID="{F199A36C-7709-44C1-B7E4-18B156024D18}" presName="vertFlow" presStyleCnt="0"/>
      <dgm:spPr/>
    </dgm:pt>
    <dgm:pt modelId="{2094BB89-DAA6-4C09-8B8F-6248F6EABC80}" type="pres">
      <dgm:prSet presAssocID="{F199A36C-7709-44C1-B7E4-18B156024D18}" presName="topSpace" presStyleCnt="0"/>
      <dgm:spPr/>
    </dgm:pt>
    <dgm:pt modelId="{1BAAC4B4-2751-4674-8C5B-B639ABD27976}" type="pres">
      <dgm:prSet presAssocID="{F199A36C-7709-44C1-B7E4-18B156024D18}" presName="firstComp" presStyleCnt="0"/>
      <dgm:spPr/>
    </dgm:pt>
    <dgm:pt modelId="{15F05E96-0664-46C5-9E2A-6CE8AFB016DA}" type="pres">
      <dgm:prSet presAssocID="{F199A36C-7709-44C1-B7E4-18B156024D18}" presName="firstChild" presStyleLbl="bgAccFollowNode1" presStyleIdx="0" presStyleCnt="3"/>
      <dgm:spPr/>
    </dgm:pt>
    <dgm:pt modelId="{60F595D6-2AEE-4C09-A718-168C0B1C334E}" type="pres">
      <dgm:prSet presAssocID="{F199A36C-7709-44C1-B7E4-18B156024D18}" presName="firstChildTx" presStyleLbl="bgAccFollowNode1" presStyleIdx="0" presStyleCnt="3">
        <dgm:presLayoutVars>
          <dgm:bulletEnabled val="1"/>
        </dgm:presLayoutVars>
      </dgm:prSet>
      <dgm:spPr/>
    </dgm:pt>
    <dgm:pt modelId="{15256419-1F65-410D-AD31-34D6FBC06F7B}" type="pres">
      <dgm:prSet presAssocID="{91822343-3AD7-4C24-ACCE-CE53F52AB45D}" presName="comp" presStyleCnt="0"/>
      <dgm:spPr/>
    </dgm:pt>
    <dgm:pt modelId="{562F3A50-F8AF-4FDF-A288-0E003D30E79B}" type="pres">
      <dgm:prSet presAssocID="{91822343-3AD7-4C24-ACCE-CE53F52AB45D}" presName="child" presStyleLbl="bgAccFollowNode1" presStyleIdx="1" presStyleCnt="3"/>
      <dgm:spPr/>
    </dgm:pt>
    <dgm:pt modelId="{86167DF5-2DDC-41CD-8667-6E0A6F9BDA97}" type="pres">
      <dgm:prSet presAssocID="{91822343-3AD7-4C24-ACCE-CE53F52AB45D}" presName="childTx" presStyleLbl="bgAccFollowNode1" presStyleIdx="1" presStyleCnt="3">
        <dgm:presLayoutVars>
          <dgm:bulletEnabled val="1"/>
        </dgm:presLayoutVars>
      </dgm:prSet>
      <dgm:spPr/>
    </dgm:pt>
    <dgm:pt modelId="{160CB701-247A-4551-B2F9-B6DD1E11966F}" type="pres">
      <dgm:prSet presAssocID="{90D5C649-B377-4703-9A93-5E70B86612ED}" presName="comp" presStyleCnt="0"/>
      <dgm:spPr/>
    </dgm:pt>
    <dgm:pt modelId="{90117D2D-1BE7-4B27-B233-9C35947D69E4}" type="pres">
      <dgm:prSet presAssocID="{90D5C649-B377-4703-9A93-5E70B86612ED}" presName="child" presStyleLbl="bgAccFollowNode1" presStyleIdx="2" presStyleCnt="3"/>
      <dgm:spPr/>
    </dgm:pt>
    <dgm:pt modelId="{85119B93-98D0-4A88-9754-C16E7C5FA250}" type="pres">
      <dgm:prSet presAssocID="{90D5C649-B377-4703-9A93-5E70B86612ED}" presName="childTx" presStyleLbl="bgAccFollowNode1" presStyleIdx="2" presStyleCnt="3">
        <dgm:presLayoutVars>
          <dgm:bulletEnabled val="1"/>
        </dgm:presLayoutVars>
      </dgm:prSet>
      <dgm:spPr/>
    </dgm:pt>
    <dgm:pt modelId="{4F4EA6BA-9F29-46CE-A3D0-6A0E3A3A52E5}" type="pres">
      <dgm:prSet presAssocID="{F199A36C-7709-44C1-B7E4-18B156024D18}" presName="negSpace" presStyleCnt="0"/>
      <dgm:spPr/>
    </dgm:pt>
    <dgm:pt modelId="{FC778D05-A04B-4F91-A9DC-72E8AEEF348D}" type="pres">
      <dgm:prSet presAssocID="{F199A36C-7709-44C1-B7E4-18B156024D18}" presName="circle" presStyleLbl="node1" presStyleIdx="0" presStyleCnt="1"/>
      <dgm:spPr/>
    </dgm:pt>
  </dgm:ptLst>
  <dgm:cxnLst>
    <dgm:cxn modelId="{8668A609-888F-4072-9B7E-B131584B3E08}" type="presOf" srcId="{EE16E3EC-CEEF-404E-B980-E596AE59BB11}" destId="{15F05E96-0664-46C5-9E2A-6CE8AFB016DA}" srcOrd="0" destOrd="0" presId="urn:microsoft.com/office/officeart/2005/8/layout/hList9"/>
    <dgm:cxn modelId="{395CE418-1CF0-428B-B475-D5AF5ACB521C}" srcId="{F199A36C-7709-44C1-B7E4-18B156024D18}" destId="{EE16E3EC-CEEF-404E-B980-E596AE59BB11}" srcOrd="0" destOrd="0" parTransId="{FFAE194E-973D-4FBD-BCE6-537B2A78EF3F}" sibTransId="{DF2F11D7-5B61-41D1-9926-41E56B4348D1}"/>
    <dgm:cxn modelId="{15F89919-BF93-4E20-86CA-AB2015007BC4}" type="presOf" srcId="{F199A36C-7709-44C1-B7E4-18B156024D18}" destId="{FC778D05-A04B-4F91-A9DC-72E8AEEF348D}" srcOrd="0" destOrd="0" presId="urn:microsoft.com/office/officeart/2005/8/layout/hList9"/>
    <dgm:cxn modelId="{AE9B3C1B-1CA3-4B5B-8F51-3ACECCE1A2BF}" type="presOf" srcId="{7869B7EF-710F-4ED4-AF18-951131937A7A}" destId="{2530E062-8A0B-4C4D-8EB4-4FA38206ABE1}" srcOrd="0" destOrd="0" presId="urn:microsoft.com/office/officeart/2005/8/layout/hList9"/>
    <dgm:cxn modelId="{58C52C49-C960-4BC1-9AA3-0DBAFE82198F}" type="presOf" srcId="{EE16E3EC-CEEF-404E-B980-E596AE59BB11}" destId="{60F595D6-2AEE-4C09-A718-168C0B1C334E}" srcOrd="1" destOrd="0" presId="urn:microsoft.com/office/officeart/2005/8/layout/hList9"/>
    <dgm:cxn modelId="{19978352-B641-4DC6-94EB-AF57A4E88F3B}" srcId="{F199A36C-7709-44C1-B7E4-18B156024D18}" destId="{90D5C649-B377-4703-9A93-5E70B86612ED}" srcOrd="2" destOrd="0" parTransId="{DF191FF8-F135-4192-AE3B-35F4BC91A482}" sibTransId="{2D19978E-2460-47F3-9787-3B53D0EFBC81}"/>
    <dgm:cxn modelId="{8050F656-C50F-413C-BCE4-FD279DA851AC}" srcId="{7869B7EF-710F-4ED4-AF18-951131937A7A}" destId="{F199A36C-7709-44C1-B7E4-18B156024D18}" srcOrd="0" destOrd="0" parTransId="{EEBCBBFB-CA79-49CE-8FF7-8E69D74BFD28}" sibTransId="{2ADF6B4F-7506-4200-AA30-F6298A669CAB}"/>
    <dgm:cxn modelId="{5F404795-FE48-4430-8BF2-00276B8E36D5}" type="presOf" srcId="{90D5C649-B377-4703-9A93-5E70B86612ED}" destId="{85119B93-98D0-4A88-9754-C16E7C5FA250}" srcOrd="1" destOrd="0" presId="urn:microsoft.com/office/officeart/2005/8/layout/hList9"/>
    <dgm:cxn modelId="{ADB5FDA6-4C1F-48A5-9165-524B1FA1E5DF}" srcId="{F199A36C-7709-44C1-B7E4-18B156024D18}" destId="{91822343-3AD7-4C24-ACCE-CE53F52AB45D}" srcOrd="1" destOrd="0" parTransId="{395EC61C-91A8-4193-8681-33A524C4DB15}" sibTransId="{B9C58174-B7A4-4D48-B039-E125A826D5EB}"/>
    <dgm:cxn modelId="{E7C4C6B4-48E4-4F5B-82B7-85060A223C57}" type="presOf" srcId="{90D5C649-B377-4703-9A93-5E70B86612ED}" destId="{90117D2D-1BE7-4B27-B233-9C35947D69E4}" srcOrd="0" destOrd="0" presId="urn:microsoft.com/office/officeart/2005/8/layout/hList9"/>
    <dgm:cxn modelId="{0258D6C6-48BE-4466-AE97-88AA3EAFC68C}" type="presOf" srcId="{91822343-3AD7-4C24-ACCE-CE53F52AB45D}" destId="{86167DF5-2DDC-41CD-8667-6E0A6F9BDA97}" srcOrd="1" destOrd="0" presId="urn:microsoft.com/office/officeart/2005/8/layout/hList9"/>
    <dgm:cxn modelId="{1FF1B3E4-BBF9-44A8-A55D-82634DC55DD4}" type="presOf" srcId="{91822343-3AD7-4C24-ACCE-CE53F52AB45D}" destId="{562F3A50-F8AF-4FDF-A288-0E003D30E79B}" srcOrd="0" destOrd="0" presId="urn:microsoft.com/office/officeart/2005/8/layout/hList9"/>
    <dgm:cxn modelId="{0B854C92-07FC-4B4F-AE5B-7B243755053C}" type="presParOf" srcId="{2530E062-8A0B-4C4D-8EB4-4FA38206ABE1}" destId="{6BAD29A7-36E3-4421-B86A-03DC54732480}" srcOrd="0" destOrd="0" presId="urn:microsoft.com/office/officeart/2005/8/layout/hList9"/>
    <dgm:cxn modelId="{7E1B09E0-58D2-4D5B-8918-2F16B802C009}" type="presParOf" srcId="{2530E062-8A0B-4C4D-8EB4-4FA38206ABE1}" destId="{35E4E782-09F7-4B0F-AB92-59F7B962A06B}" srcOrd="1" destOrd="0" presId="urn:microsoft.com/office/officeart/2005/8/layout/hList9"/>
    <dgm:cxn modelId="{9B3D754C-3987-4EF3-9350-AA79230CAB3F}" type="presParOf" srcId="{35E4E782-09F7-4B0F-AB92-59F7B962A06B}" destId="{2094BB89-DAA6-4C09-8B8F-6248F6EABC80}" srcOrd="0" destOrd="0" presId="urn:microsoft.com/office/officeart/2005/8/layout/hList9"/>
    <dgm:cxn modelId="{865F4FB8-BBFE-47F3-8414-9645613E95D0}" type="presParOf" srcId="{35E4E782-09F7-4B0F-AB92-59F7B962A06B}" destId="{1BAAC4B4-2751-4674-8C5B-B639ABD27976}" srcOrd="1" destOrd="0" presId="urn:microsoft.com/office/officeart/2005/8/layout/hList9"/>
    <dgm:cxn modelId="{8BEB0F8E-33B5-4B3B-9260-DA9E29FF3BE1}" type="presParOf" srcId="{1BAAC4B4-2751-4674-8C5B-B639ABD27976}" destId="{15F05E96-0664-46C5-9E2A-6CE8AFB016DA}" srcOrd="0" destOrd="0" presId="urn:microsoft.com/office/officeart/2005/8/layout/hList9"/>
    <dgm:cxn modelId="{EF9EC25A-A06B-43C8-8274-FECAB7CC68CF}" type="presParOf" srcId="{1BAAC4B4-2751-4674-8C5B-B639ABD27976}" destId="{60F595D6-2AEE-4C09-A718-168C0B1C334E}" srcOrd="1" destOrd="0" presId="urn:microsoft.com/office/officeart/2005/8/layout/hList9"/>
    <dgm:cxn modelId="{1C5EAC3D-98E4-4677-975E-7C9C72701D14}" type="presParOf" srcId="{35E4E782-09F7-4B0F-AB92-59F7B962A06B}" destId="{15256419-1F65-410D-AD31-34D6FBC06F7B}" srcOrd="2" destOrd="0" presId="urn:microsoft.com/office/officeart/2005/8/layout/hList9"/>
    <dgm:cxn modelId="{D6E8EA25-A01F-45DD-96E8-47FCA6C5668D}" type="presParOf" srcId="{15256419-1F65-410D-AD31-34D6FBC06F7B}" destId="{562F3A50-F8AF-4FDF-A288-0E003D30E79B}" srcOrd="0" destOrd="0" presId="urn:microsoft.com/office/officeart/2005/8/layout/hList9"/>
    <dgm:cxn modelId="{F9A8F48E-B81B-4055-9427-69656B0414DD}" type="presParOf" srcId="{15256419-1F65-410D-AD31-34D6FBC06F7B}" destId="{86167DF5-2DDC-41CD-8667-6E0A6F9BDA97}" srcOrd="1" destOrd="0" presId="urn:microsoft.com/office/officeart/2005/8/layout/hList9"/>
    <dgm:cxn modelId="{3B6C739B-1AC4-4074-807A-D07111D57A80}" type="presParOf" srcId="{35E4E782-09F7-4B0F-AB92-59F7B962A06B}" destId="{160CB701-247A-4551-B2F9-B6DD1E11966F}" srcOrd="3" destOrd="0" presId="urn:microsoft.com/office/officeart/2005/8/layout/hList9"/>
    <dgm:cxn modelId="{B8D24A05-9579-41F0-AF92-FFFDD7C50538}" type="presParOf" srcId="{160CB701-247A-4551-B2F9-B6DD1E11966F}" destId="{90117D2D-1BE7-4B27-B233-9C35947D69E4}" srcOrd="0" destOrd="0" presId="urn:microsoft.com/office/officeart/2005/8/layout/hList9"/>
    <dgm:cxn modelId="{41558B93-5919-4F79-A768-2FCFD6020DC1}" type="presParOf" srcId="{160CB701-247A-4551-B2F9-B6DD1E11966F}" destId="{85119B93-98D0-4A88-9754-C16E7C5FA250}" srcOrd="1" destOrd="0" presId="urn:microsoft.com/office/officeart/2005/8/layout/hList9"/>
    <dgm:cxn modelId="{93E30713-83A0-4469-8644-819DEC4F4EA3}" type="presParOf" srcId="{2530E062-8A0B-4C4D-8EB4-4FA38206ABE1}" destId="{4F4EA6BA-9F29-46CE-A3D0-6A0E3A3A52E5}" srcOrd="2" destOrd="0" presId="urn:microsoft.com/office/officeart/2005/8/layout/hList9"/>
    <dgm:cxn modelId="{0D8B1422-BAB7-477E-B0C3-C508DAEE51DF}" type="presParOf" srcId="{2530E062-8A0B-4C4D-8EB4-4FA38206ABE1}" destId="{FC778D05-A04B-4F91-A9DC-72E8AEEF348D}" srcOrd="3" destOrd="0" presId="urn:microsoft.com/office/officeart/2005/8/layout/hList9"/>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47A93C2-DEEB-41A3-B0CC-52A1E9F85DC1}" type="doc">
      <dgm:prSet loTypeId="urn:microsoft.com/office/officeart/2005/8/layout/process1" loCatId="process" qsTypeId="urn:microsoft.com/office/officeart/2005/8/quickstyle/simple1" qsCatId="simple" csTypeId="urn:microsoft.com/office/officeart/2005/8/colors/accent0_1" csCatId="mainScheme" phldr="1"/>
      <dgm:spPr/>
    </dgm:pt>
    <dgm:pt modelId="{F25BDD41-BB95-4A82-8C04-6D8D32087F45}">
      <dgm:prSet phldrT="[Text]" phldr="0"/>
      <dgm:spPr/>
      <dgm:t>
        <a:bodyPr/>
        <a:lstStyle/>
        <a:p>
          <a:pPr rtl="0"/>
          <a:r>
            <a:rPr lang="en-US">
              <a:latin typeface="Calibri"/>
            </a:rPr>
            <a:t>days_count: For more readability</a:t>
          </a:r>
        </a:p>
      </dgm:t>
    </dgm:pt>
    <dgm:pt modelId="{E66E81BE-211B-44DC-8661-8A0DFE29A081}" type="parTrans" cxnId="{42135382-4A7E-403E-97D9-6744F1CA58C2}">
      <dgm:prSet/>
      <dgm:spPr/>
    </dgm:pt>
    <dgm:pt modelId="{1C371458-E429-4B46-A3A7-0A8351F33185}" type="sibTrans" cxnId="{42135382-4A7E-403E-97D9-6744F1CA58C2}">
      <dgm:prSet/>
      <dgm:spPr/>
      <dgm:t>
        <a:bodyPr/>
        <a:lstStyle/>
        <a:p>
          <a:endParaRPr lang="en-US"/>
        </a:p>
      </dgm:t>
    </dgm:pt>
    <dgm:pt modelId="{2E10BB51-DF76-41CD-B454-1631D11E3522}">
      <dgm:prSet phldrT="[Text]" phldr="0"/>
      <dgm:spPr/>
      <dgm:t>
        <a:bodyPr/>
        <a:lstStyle/>
        <a:p>
          <a:pPr rtl="0"/>
          <a:r>
            <a:rPr lang="en-US">
              <a:latin typeface="Calibri"/>
            </a:rPr>
            <a:t>max(DOJ) - min(DOJ)</a:t>
          </a:r>
          <a:endParaRPr lang="en-US"/>
        </a:p>
      </dgm:t>
    </dgm:pt>
    <dgm:pt modelId="{27B4C687-1250-40C6-9AD2-B500F3BB332B}" type="parTrans" cxnId="{3FE2C332-A857-4AE1-81AC-BACEB0A0B0C2}">
      <dgm:prSet/>
      <dgm:spPr/>
    </dgm:pt>
    <dgm:pt modelId="{9300C6BE-D80C-4A4C-8128-3A11C374FF8D}" type="sibTrans" cxnId="{3FE2C332-A857-4AE1-81AC-BACEB0A0B0C2}">
      <dgm:prSet/>
      <dgm:spPr/>
      <dgm:t>
        <a:bodyPr/>
        <a:lstStyle/>
        <a:p>
          <a:endParaRPr lang="en-US"/>
        </a:p>
      </dgm:t>
    </dgm:pt>
    <dgm:pt modelId="{2F869512-01F4-4704-B2D9-6E01E7C7DB40}">
      <dgm:prSet phldrT="[Text]" phldr="0"/>
      <dgm:spPr/>
      <dgm:t>
        <a:bodyPr/>
        <a:lstStyle/>
        <a:p>
          <a:pPr rtl="0"/>
          <a:r>
            <a:rPr lang="en-US">
              <a:latin typeface="Calibri"/>
            </a:rPr>
            <a:t>Dropping DOJ variable</a:t>
          </a:r>
          <a:endParaRPr lang="en-US"/>
        </a:p>
      </dgm:t>
    </dgm:pt>
    <dgm:pt modelId="{B0796067-59D8-4910-9593-EB85C4A76939}" type="parTrans" cxnId="{79B1B67C-1ACD-46A5-9E00-ADD55694721C}">
      <dgm:prSet/>
      <dgm:spPr/>
    </dgm:pt>
    <dgm:pt modelId="{AFBA5C1F-A0F2-4347-A9EB-975D78FA46AE}" type="sibTrans" cxnId="{79B1B67C-1ACD-46A5-9E00-ADD55694721C}">
      <dgm:prSet/>
      <dgm:spPr/>
    </dgm:pt>
    <dgm:pt modelId="{004714D0-C5A8-4CBE-A7FF-E565CBDE875E}" type="pres">
      <dgm:prSet presAssocID="{347A93C2-DEEB-41A3-B0CC-52A1E9F85DC1}" presName="Name0" presStyleCnt="0">
        <dgm:presLayoutVars>
          <dgm:dir/>
          <dgm:resizeHandles val="exact"/>
        </dgm:presLayoutVars>
      </dgm:prSet>
      <dgm:spPr/>
    </dgm:pt>
    <dgm:pt modelId="{0451AAF5-E4DA-4619-BB30-1D0BD34034C9}" type="pres">
      <dgm:prSet presAssocID="{F25BDD41-BB95-4A82-8C04-6D8D32087F45}" presName="node" presStyleLbl="node1" presStyleIdx="0" presStyleCnt="3">
        <dgm:presLayoutVars>
          <dgm:bulletEnabled val="1"/>
        </dgm:presLayoutVars>
      </dgm:prSet>
      <dgm:spPr/>
    </dgm:pt>
    <dgm:pt modelId="{C6734382-CEA9-4D45-9681-A851097FE28A}" type="pres">
      <dgm:prSet presAssocID="{1C371458-E429-4B46-A3A7-0A8351F33185}" presName="sibTrans" presStyleLbl="sibTrans2D1" presStyleIdx="0" presStyleCnt="2"/>
      <dgm:spPr/>
    </dgm:pt>
    <dgm:pt modelId="{35872856-2A91-49B4-A57D-C2C016C7F90E}" type="pres">
      <dgm:prSet presAssocID="{1C371458-E429-4B46-A3A7-0A8351F33185}" presName="connectorText" presStyleLbl="sibTrans2D1" presStyleIdx="0" presStyleCnt="2"/>
      <dgm:spPr/>
    </dgm:pt>
    <dgm:pt modelId="{84D578DF-76B1-47EA-9640-B08D826DDD49}" type="pres">
      <dgm:prSet presAssocID="{2E10BB51-DF76-41CD-B454-1631D11E3522}" presName="node" presStyleLbl="node1" presStyleIdx="1" presStyleCnt="3">
        <dgm:presLayoutVars>
          <dgm:bulletEnabled val="1"/>
        </dgm:presLayoutVars>
      </dgm:prSet>
      <dgm:spPr/>
    </dgm:pt>
    <dgm:pt modelId="{08A4E9BA-C485-47A7-AE79-B54BDF5DB292}" type="pres">
      <dgm:prSet presAssocID="{9300C6BE-D80C-4A4C-8128-3A11C374FF8D}" presName="sibTrans" presStyleLbl="sibTrans2D1" presStyleIdx="1" presStyleCnt="2"/>
      <dgm:spPr/>
    </dgm:pt>
    <dgm:pt modelId="{2E9AD575-E985-4103-A900-45E336945134}" type="pres">
      <dgm:prSet presAssocID="{9300C6BE-D80C-4A4C-8128-3A11C374FF8D}" presName="connectorText" presStyleLbl="sibTrans2D1" presStyleIdx="1" presStyleCnt="2"/>
      <dgm:spPr/>
    </dgm:pt>
    <dgm:pt modelId="{418A80D1-B103-46DA-BF6D-4A85AD5C9853}" type="pres">
      <dgm:prSet presAssocID="{2F869512-01F4-4704-B2D9-6E01E7C7DB40}" presName="node" presStyleLbl="node1" presStyleIdx="2" presStyleCnt="3">
        <dgm:presLayoutVars>
          <dgm:bulletEnabled val="1"/>
        </dgm:presLayoutVars>
      </dgm:prSet>
      <dgm:spPr/>
    </dgm:pt>
  </dgm:ptLst>
  <dgm:cxnLst>
    <dgm:cxn modelId="{3FE2C332-A857-4AE1-81AC-BACEB0A0B0C2}" srcId="{347A93C2-DEEB-41A3-B0CC-52A1E9F85DC1}" destId="{2E10BB51-DF76-41CD-B454-1631D11E3522}" srcOrd="1" destOrd="0" parTransId="{27B4C687-1250-40C6-9AD2-B500F3BB332B}" sibTransId="{9300C6BE-D80C-4A4C-8128-3A11C374FF8D}"/>
    <dgm:cxn modelId="{8FAA4B43-844C-4B3B-B4A7-3018315A0781}" type="presOf" srcId="{9300C6BE-D80C-4A4C-8128-3A11C374FF8D}" destId="{2E9AD575-E985-4103-A900-45E336945134}" srcOrd="1" destOrd="0" presId="urn:microsoft.com/office/officeart/2005/8/layout/process1"/>
    <dgm:cxn modelId="{E138D546-BB1B-44F0-93EE-6D26F61F2427}" type="presOf" srcId="{2E10BB51-DF76-41CD-B454-1631D11E3522}" destId="{84D578DF-76B1-47EA-9640-B08D826DDD49}" srcOrd="0" destOrd="0" presId="urn:microsoft.com/office/officeart/2005/8/layout/process1"/>
    <dgm:cxn modelId="{4F13834C-AD84-4CAD-843E-35AA5E2A2FA4}" type="presOf" srcId="{1C371458-E429-4B46-A3A7-0A8351F33185}" destId="{35872856-2A91-49B4-A57D-C2C016C7F90E}" srcOrd="1" destOrd="0" presId="urn:microsoft.com/office/officeart/2005/8/layout/process1"/>
    <dgm:cxn modelId="{5AE1D157-45D9-4156-B632-7EDC98847E65}" type="presOf" srcId="{9300C6BE-D80C-4A4C-8128-3A11C374FF8D}" destId="{08A4E9BA-C485-47A7-AE79-B54BDF5DB292}" srcOrd="0" destOrd="0" presId="urn:microsoft.com/office/officeart/2005/8/layout/process1"/>
    <dgm:cxn modelId="{ECEC887C-01DB-402D-89F6-393D3FA40CAF}" type="presOf" srcId="{1C371458-E429-4B46-A3A7-0A8351F33185}" destId="{C6734382-CEA9-4D45-9681-A851097FE28A}" srcOrd="0" destOrd="0" presId="urn:microsoft.com/office/officeart/2005/8/layout/process1"/>
    <dgm:cxn modelId="{79B1B67C-1ACD-46A5-9E00-ADD55694721C}" srcId="{347A93C2-DEEB-41A3-B0CC-52A1E9F85DC1}" destId="{2F869512-01F4-4704-B2D9-6E01E7C7DB40}" srcOrd="2" destOrd="0" parTransId="{B0796067-59D8-4910-9593-EB85C4A76939}" sibTransId="{AFBA5C1F-A0F2-4347-A9EB-975D78FA46AE}"/>
    <dgm:cxn modelId="{33D21F7F-59B8-4E9A-A134-71971900BC97}" type="presOf" srcId="{F25BDD41-BB95-4A82-8C04-6D8D32087F45}" destId="{0451AAF5-E4DA-4619-BB30-1D0BD34034C9}" srcOrd="0" destOrd="0" presId="urn:microsoft.com/office/officeart/2005/8/layout/process1"/>
    <dgm:cxn modelId="{42135382-4A7E-403E-97D9-6744F1CA58C2}" srcId="{347A93C2-DEEB-41A3-B0CC-52A1E9F85DC1}" destId="{F25BDD41-BB95-4A82-8C04-6D8D32087F45}" srcOrd="0" destOrd="0" parTransId="{E66E81BE-211B-44DC-8661-8A0DFE29A081}" sibTransId="{1C371458-E429-4B46-A3A7-0A8351F33185}"/>
    <dgm:cxn modelId="{CC7977A1-96F8-466C-A2B0-2CBB77DB65FB}" type="presOf" srcId="{347A93C2-DEEB-41A3-B0CC-52A1E9F85DC1}" destId="{004714D0-C5A8-4CBE-A7FF-E565CBDE875E}" srcOrd="0" destOrd="0" presId="urn:microsoft.com/office/officeart/2005/8/layout/process1"/>
    <dgm:cxn modelId="{9F4420B0-AA34-4994-9217-29AA1ACCA3E2}" type="presOf" srcId="{2F869512-01F4-4704-B2D9-6E01E7C7DB40}" destId="{418A80D1-B103-46DA-BF6D-4A85AD5C9853}" srcOrd="0" destOrd="0" presId="urn:microsoft.com/office/officeart/2005/8/layout/process1"/>
    <dgm:cxn modelId="{5AF6CBB4-C966-49A2-8E4B-8BF2CECEB298}" type="presParOf" srcId="{004714D0-C5A8-4CBE-A7FF-E565CBDE875E}" destId="{0451AAF5-E4DA-4619-BB30-1D0BD34034C9}" srcOrd="0" destOrd="0" presId="urn:microsoft.com/office/officeart/2005/8/layout/process1"/>
    <dgm:cxn modelId="{A1CCB197-2E5C-4C6D-85CC-A7B6A0EAE672}" type="presParOf" srcId="{004714D0-C5A8-4CBE-A7FF-E565CBDE875E}" destId="{C6734382-CEA9-4D45-9681-A851097FE28A}" srcOrd="1" destOrd="0" presId="urn:microsoft.com/office/officeart/2005/8/layout/process1"/>
    <dgm:cxn modelId="{B6C89C3C-FBB0-4794-9B10-4E27AB11A33B}" type="presParOf" srcId="{C6734382-CEA9-4D45-9681-A851097FE28A}" destId="{35872856-2A91-49B4-A57D-C2C016C7F90E}" srcOrd="0" destOrd="0" presId="urn:microsoft.com/office/officeart/2005/8/layout/process1"/>
    <dgm:cxn modelId="{D71E8AF0-5194-4181-9D30-30D94BB96890}" type="presParOf" srcId="{004714D0-C5A8-4CBE-A7FF-E565CBDE875E}" destId="{84D578DF-76B1-47EA-9640-B08D826DDD49}" srcOrd="2" destOrd="0" presId="urn:microsoft.com/office/officeart/2005/8/layout/process1"/>
    <dgm:cxn modelId="{2CD10539-9DF9-467E-ADF9-AFAEC94EF461}" type="presParOf" srcId="{004714D0-C5A8-4CBE-A7FF-E565CBDE875E}" destId="{08A4E9BA-C485-47A7-AE79-B54BDF5DB292}" srcOrd="3" destOrd="0" presId="urn:microsoft.com/office/officeart/2005/8/layout/process1"/>
    <dgm:cxn modelId="{38CF4F0C-8414-43A2-B9DC-0B4D5C93ECFF}" type="presParOf" srcId="{08A4E9BA-C485-47A7-AE79-B54BDF5DB292}" destId="{2E9AD575-E985-4103-A900-45E336945134}" srcOrd="0" destOrd="0" presId="urn:microsoft.com/office/officeart/2005/8/layout/process1"/>
    <dgm:cxn modelId="{B0DDF85B-439E-409D-97A9-00D69239D158}" type="presParOf" srcId="{004714D0-C5A8-4CBE-A7FF-E565CBDE875E}" destId="{418A80D1-B103-46DA-BF6D-4A85AD5C9853}" srcOrd="4" destOrd="0" presId="urn:microsoft.com/office/officeart/2005/8/layout/process1"/>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16DC133-1946-47BD-B5DC-8018318B0E09}"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3D2E6491-EEAF-4865-A33C-3DB8B84FC7E4}">
      <dgm:prSet phldrT="[Text]"/>
      <dgm:spPr/>
      <dgm:t>
        <a:bodyPr/>
        <a:lstStyle/>
        <a:p>
          <a:r>
            <a:rPr lang="en-US">
              <a:latin typeface="Arial" panose="020B0604020202020204" pitchFamily="34" charset="0"/>
              <a:cs typeface="Arial" panose="020B0604020202020204" pitchFamily="34" charset="0"/>
            </a:rPr>
            <a:t>Primary Predictors </a:t>
          </a:r>
        </a:p>
      </dgm:t>
    </dgm:pt>
    <dgm:pt modelId="{2714F10E-028E-453C-ADFC-10B492C615BF}" type="parTrans" cxnId="{49A5FF0B-4C43-49F2-A453-9A132A0054FE}">
      <dgm:prSet/>
      <dgm:spPr/>
      <dgm:t>
        <a:bodyPr/>
        <a:lstStyle/>
        <a:p>
          <a:endParaRPr lang="en-US">
            <a:latin typeface="Arial" panose="020B0604020202020204" pitchFamily="34" charset="0"/>
            <a:cs typeface="Arial" panose="020B0604020202020204" pitchFamily="34" charset="0"/>
          </a:endParaRPr>
        </a:p>
      </dgm:t>
    </dgm:pt>
    <dgm:pt modelId="{5369672C-6AC4-488E-A3A4-004AEAB29907}" type="sibTrans" cxnId="{49A5FF0B-4C43-49F2-A453-9A132A0054FE}">
      <dgm:prSet/>
      <dgm:spPr/>
      <dgm:t>
        <a:bodyPr/>
        <a:lstStyle/>
        <a:p>
          <a:endParaRPr lang="en-US">
            <a:latin typeface="Arial" panose="020B0604020202020204" pitchFamily="34" charset="0"/>
            <a:cs typeface="Arial" panose="020B0604020202020204" pitchFamily="34" charset="0"/>
          </a:endParaRPr>
        </a:p>
      </dgm:t>
    </dgm:pt>
    <dgm:pt modelId="{F6583487-F5F3-44CC-B126-9E6A387AA528}">
      <dgm:prSet phldrT="[Text]"/>
      <dgm:spPr/>
      <dgm:t>
        <a:bodyPr anchor="ctr"/>
        <a:lstStyle/>
        <a:p>
          <a:pPr>
            <a:spcAft>
              <a:spcPts val="600"/>
            </a:spcAft>
          </a:pPr>
          <a:r>
            <a:rPr lang="en-US">
              <a:latin typeface="Arial" panose="020B0604020202020204" pitchFamily="34" charset="0"/>
              <a:cs typeface="Arial" panose="020B0604020202020204" pitchFamily="34" charset="0"/>
            </a:rPr>
            <a:t>Resource Allocation</a:t>
          </a:r>
        </a:p>
      </dgm:t>
    </dgm:pt>
    <dgm:pt modelId="{57D1869C-3CB4-4B89-A1E5-CF2A316A44D0}" type="parTrans" cxnId="{0047E2DB-50F4-4A98-9C84-9BA908136EED}">
      <dgm:prSet/>
      <dgm:spPr/>
      <dgm:t>
        <a:bodyPr/>
        <a:lstStyle/>
        <a:p>
          <a:endParaRPr lang="en-US">
            <a:latin typeface="Arial" panose="020B0604020202020204" pitchFamily="34" charset="0"/>
            <a:cs typeface="Arial" panose="020B0604020202020204" pitchFamily="34" charset="0"/>
          </a:endParaRPr>
        </a:p>
      </dgm:t>
    </dgm:pt>
    <dgm:pt modelId="{E63EE9CD-44D7-4167-8908-BB481DE050FD}" type="sibTrans" cxnId="{0047E2DB-50F4-4A98-9C84-9BA908136EED}">
      <dgm:prSet/>
      <dgm:spPr/>
      <dgm:t>
        <a:bodyPr/>
        <a:lstStyle/>
        <a:p>
          <a:endParaRPr lang="en-US">
            <a:latin typeface="Arial" panose="020B0604020202020204" pitchFamily="34" charset="0"/>
            <a:cs typeface="Arial" panose="020B0604020202020204" pitchFamily="34" charset="0"/>
          </a:endParaRPr>
        </a:p>
      </dgm:t>
    </dgm:pt>
    <dgm:pt modelId="{84C01E23-315C-420F-9E45-7CB10BBFD2E1}">
      <dgm:prSet phldrT="[Text]"/>
      <dgm:spPr/>
      <dgm:t>
        <a:bodyPr anchor="ctr"/>
        <a:lstStyle/>
        <a:p>
          <a:pPr>
            <a:spcAft>
              <a:spcPts val="600"/>
            </a:spcAft>
          </a:pPr>
          <a:r>
            <a:rPr lang="en-US">
              <a:latin typeface="Arial" panose="020B0604020202020204" pitchFamily="34" charset="0"/>
              <a:cs typeface="Arial" panose="020B0604020202020204" pitchFamily="34" charset="0"/>
            </a:rPr>
            <a:t>Mental Fatigue Score</a:t>
          </a:r>
        </a:p>
      </dgm:t>
    </dgm:pt>
    <dgm:pt modelId="{F8A85262-4A72-44F8-B958-608A7F562B28}" type="parTrans" cxnId="{E6D64448-7AAC-450B-A299-A6DECF534233}">
      <dgm:prSet/>
      <dgm:spPr/>
      <dgm:t>
        <a:bodyPr/>
        <a:lstStyle/>
        <a:p>
          <a:endParaRPr lang="en-US">
            <a:latin typeface="Arial" panose="020B0604020202020204" pitchFamily="34" charset="0"/>
            <a:cs typeface="Arial" panose="020B0604020202020204" pitchFamily="34" charset="0"/>
          </a:endParaRPr>
        </a:p>
      </dgm:t>
    </dgm:pt>
    <dgm:pt modelId="{473CEC2C-0EF7-4300-B5D4-B9772F0E3AC8}" type="sibTrans" cxnId="{E6D64448-7AAC-450B-A299-A6DECF534233}">
      <dgm:prSet/>
      <dgm:spPr/>
      <dgm:t>
        <a:bodyPr/>
        <a:lstStyle/>
        <a:p>
          <a:endParaRPr lang="en-US">
            <a:latin typeface="Arial" panose="020B0604020202020204" pitchFamily="34" charset="0"/>
            <a:cs typeface="Arial" panose="020B0604020202020204" pitchFamily="34" charset="0"/>
          </a:endParaRPr>
        </a:p>
      </dgm:t>
    </dgm:pt>
    <dgm:pt modelId="{0E69B78F-A44E-408D-B347-BED0EF0726FC}" type="pres">
      <dgm:prSet presAssocID="{D16DC133-1946-47BD-B5DC-8018318B0E09}" presName="Name0" presStyleCnt="0">
        <dgm:presLayoutVars>
          <dgm:dir/>
          <dgm:animLvl val="lvl"/>
          <dgm:resizeHandles/>
        </dgm:presLayoutVars>
      </dgm:prSet>
      <dgm:spPr/>
    </dgm:pt>
    <dgm:pt modelId="{0A7672F3-CC0D-4BEA-BB96-C1264CD87B5E}" type="pres">
      <dgm:prSet presAssocID="{3D2E6491-EEAF-4865-A33C-3DB8B84FC7E4}" presName="linNode" presStyleCnt="0"/>
      <dgm:spPr/>
    </dgm:pt>
    <dgm:pt modelId="{49FB877B-E8EC-440A-BE72-004F5637538C}" type="pres">
      <dgm:prSet presAssocID="{3D2E6491-EEAF-4865-A33C-3DB8B84FC7E4}" presName="parentShp" presStyleLbl="node1" presStyleIdx="0" presStyleCnt="1">
        <dgm:presLayoutVars>
          <dgm:bulletEnabled val="1"/>
        </dgm:presLayoutVars>
      </dgm:prSet>
      <dgm:spPr/>
    </dgm:pt>
    <dgm:pt modelId="{11ACF4E5-B7CB-4CC7-8856-8F7A81794A6C}" type="pres">
      <dgm:prSet presAssocID="{3D2E6491-EEAF-4865-A33C-3DB8B84FC7E4}" presName="childShp" presStyleLbl="bgAccFollowNode1" presStyleIdx="0" presStyleCnt="1">
        <dgm:presLayoutVars>
          <dgm:bulletEnabled val="1"/>
        </dgm:presLayoutVars>
      </dgm:prSet>
      <dgm:spPr/>
    </dgm:pt>
  </dgm:ptLst>
  <dgm:cxnLst>
    <dgm:cxn modelId="{212DF300-D64F-4BC2-BE43-FE63969CAD77}" type="presOf" srcId="{F6583487-F5F3-44CC-B126-9E6A387AA528}" destId="{11ACF4E5-B7CB-4CC7-8856-8F7A81794A6C}" srcOrd="0" destOrd="0" presId="urn:microsoft.com/office/officeart/2005/8/layout/vList6"/>
    <dgm:cxn modelId="{49A5FF0B-4C43-49F2-A453-9A132A0054FE}" srcId="{D16DC133-1946-47BD-B5DC-8018318B0E09}" destId="{3D2E6491-EEAF-4865-A33C-3DB8B84FC7E4}" srcOrd="0" destOrd="0" parTransId="{2714F10E-028E-453C-ADFC-10B492C615BF}" sibTransId="{5369672C-6AC4-488E-A3A4-004AEAB29907}"/>
    <dgm:cxn modelId="{70DC1F36-1989-4600-92A3-8F6FB21436C0}" type="presOf" srcId="{84C01E23-315C-420F-9E45-7CB10BBFD2E1}" destId="{11ACF4E5-B7CB-4CC7-8856-8F7A81794A6C}" srcOrd="0" destOrd="1" presId="urn:microsoft.com/office/officeart/2005/8/layout/vList6"/>
    <dgm:cxn modelId="{E6D64448-7AAC-450B-A299-A6DECF534233}" srcId="{3D2E6491-EEAF-4865-A33C-3DB8B84FC7E4}" destId="{84C01E23-315C-420F-9E45-7CB10BBFD2E1}" srcOrd="1" destOrd="0" parTransId="{F8A85262-4A72-44F8-B958-608A7F562B28}" sibTransId="{473CEC2C-0EF7-4300-B5D4-B9772F0E3AC8}"/>
    <dgm:cxn modelId="{9EDD228E-19EF-4BA7-88EB-53EF9DFDC201}" type="presOf" srcId="{D16DC133-1946-47BD-B5DC-8018318B0E09}" destId="{0E69B78F-A44E-408D-B347-BED0EF0726FC}" srcOrd="0" destOrd="0" presId="urn:microsoft.com/office/officeart/2005/8/layout/vList6"/>
    <dgm:cxn modelId="{3D68FFCE-BCCC-4D28-892D-4A45F9C69F16}" type="presOf" srcId="{3D2E6491-EEAF-4865-A33C-3DB8B84FC7E4}" destId="{49FB877B-E8EC-440A-BE72-004F5637538C}" srcOrd="0" destOrd="0" presId="urn:microsoft.com/office/officeart/2005/8/layout/vList6"/>
    <dgm:cxn modelId="{0047E2DB-50F4-4A98-9C84-9BA908136EED}" srcId="{3D2E6491-EEAF-4865-A33C-3DB8B84FC7E4}" destId="{F6583487-F5F3-44CC-B126-9E6A387AA528}" srcOrd="0" destOrd="0" parTransId="{57D1869C-3CB4-4B89-A1E5-CF2A316A44D0}" sibTransId="{E63EE9CD-44D7-4167-8908-BB481DE050FD}"/>
    <dgm:cxn modelId="{37F784CC-8A12-4445-9DC9-FD5EB5C7ED3A}" type="presParOf" srcId="{0E69B78F-A44E-408D-B347-BED0EF0726FC}" destId="{0A7672F3-CC0D-4BEA-BB96-C1264CD87B5E}" srcOrd="0" destOrd="0" presId="urn:microsoft.com/office/officeart/2005/8/layout/vList6"/>
    <dgm:cxn modelId="{1BA10F13-74D9-4075-8E14-6E00FB7C8770}" type="presParOf" srcId="{0A7672F3-CC0D-4BEA-BB96-C1264CD87B5E}" destId="{49FB877B-E8EC-440A-BE72-004F5637538C}" srcOrd="0" destOrd="0" presId="urn:microsoft.com/office/officeart/2005/8/layout/vList6"/>
    <dgm:cxn modelId="{7B7FA360-3976-451F-94B6-93ACEBD40333}" type="presParOf" srcId="{0A7672F3-CC0D-4BEA-BB96-C1264CD87B5E}" destId="{11ACF4E5-B7CB-4CC7-8856-8F7A81794A6C}"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B367A-7371-BE47-932D-E1F22D2932CF}">
      <dsp:nvSpPr>
        <dsp:cNvPr id="0" name=""/>
        <dsp:cNvSpPr/>
      </dsp:nvSpPr>
      <dsp:spPr>
        <a:xfrm>
          <a:off x="1446663" y="0"/>
          <a:ext cx="3521123" cy="3521123"/>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5E5DA8-036D-264A-A978-B6430E275956}">
      <dsp:nvSpPr>
        <dsp:cNvPr id="0" name=""/>
        <dsp:cNvSpPr/>
      </dsp:nvSpPr>
      <dsp:spPr>
        <a:xfrm>
          <a:off x="1675535" y="228872"/>
          <a:ext cx="1408449" cy="1408449"/>
        </a:xfrm>
        <a:prstGeom prst="roundRect">
          <a:avLst/>
        </a:prstGeom>
        <a:solidFill>
          <a:schemeClr val="accent1">
            <a:hueOff val="0"/>
            <a:satOff val="0"/>
            <a:lum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Problem Statement</a:t>
          </a:r>
        </a:p>
      </dsp:txBody>
      <dsp:txXfrm>
        <a:off x="1744290" y="297627"/>
        <a:ext cx="1270939" cy="1270939"/>
      </dsp:txXfrm>
    </dsp:sp>
    <dsp:sp modelId="{DF10348A-E43B-1C43-97F5-11588EDF5DCB}">
      <dsp:nvSpPr>
        <dsp:cNvPr id="0" name=""/>
        <dsp:cNvSpPr/>
      </dsp:nvSpPr>
      <dsp:spPr>
        <a:xfrm>
          <a:off x="3330463" y="228872"/>
          <a:ext cx="1408449" cy="1408449"/>
        </a:xfrm>
        <a:prstGeom prst="roundRect">
          <a:avLst/>
        </a:prstGeom>
        <a:solidFill>
          <a:schemeClr val="accent1">
            <a:hueOff val="0"/>
            <a:satOff val="0"/>
            <a:lumOff val="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Intro to Data</a:t>
          </a:r>
        </a:p>
      </dsp:txBody>
      <dsp:txXfrm>
        <a:off x="3399218" y="297627"/>
        <a:ext cx="1270939" cy="1270939"/>
      </dsp:txXfrm>
    </dsp:sp>
    <dsp:sp modelId="{A5E2CF0D-D04F-694A-AC75-C68C7E87A0AF}">
      <dsp:nvSpPr>
        <dsp:cNvPr id="0" name=""/>
        <dsp:cNvSpPr/>
      </dsp:nvSpPr>
      <dsp:spPr>
        <a:xfrm>
          <a:off x="1675535" y="1883800"/>
          <a:ext cx="1408449" cy="1408449"/>
        </a:xfrm>
        <a:prstGeom prst="roundRect">
          <a:avLst/>
        </a:prstGeom>
        <a:solidFill>
          <a:schemeClr val="accent1">
            <a:hueOff val="0"/>
            <a:satOff val="0"/>
            <a:lumOff val="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Modelling</a:t>
          </a:r>
        </a:p>
      </dsp:txBody>
      <dsp:txXfrm>
        <a:off x="1744290" y="1952555"/>
        <a:ext cx="1270939" cy="1270939"/>
      </dsp:txXfrm>
    </dsp:sp>
    <dsp:sp modelId="{B56AD0CB-CD38-C947-B527-B8A548CDE6ED}">
      <dsp:nvSpPr>
        <dsp:cNvPr id="0" name=""/>
        <dsp:cNvSpPr/>
      </dsp:nvSpPr>
      <dsp:spPr>
        <a:xfrm>
          <a:off x="3330463" y="1883800"/>
          <a:ext cx="1408449" cy="1408449"/>
        </a:xfrm>
        <a:prstGeom prst="roundRect">
          <a:avLst/>
        </a:prstGeom>
        <a:solidFill>
          <a:schemeClr val="accent1">
            <a:hueOff val="0"/>
            <a:satOff val="0"/>
            <a:lumOff val="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Conclusion</a:t>
          </a:r>
        </a:p>
      </dsp:txBody>
      <dsp:txXfrm>
        <a:off x="3399218" y="1952555"/>
        <a:ext cx="1270939" cy="12709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EAC97-0264-47A7-A0EB-18A99B08D5D1}">
      <dsp:nvSpPr>
        <dsp:cNvPr id="0" name=""/>
        <dsp:cNvSpPr/>
      </dsp:nvSpPr>
      <dsp:spPr>
        <a:xfrm>
          <a:off x="870860" y="635765"/>
          <a:ext cx="271836" cy="465107"/>
        </a:xfrm>
        <a:custGeom>
          <a:avLst/>
          <a:gdLst/>
          <a:ahLst/>
          <a:cxnLst/>
          <a:rect l="0" t="0" r="0" b="0"/>
          <a:pathLst>
            <a:path>
              <a:moveTo>
                <a:pt x="0" y="0"/>
              </a:moveTo>
              <a:lnTo>
                <a:pt x="135918" y="0"/>
              </a:lnTo>
              <a:lnTo>
                <a:pt x="135918" y="465107"/>
              </a:lnTo>
              <a:lnTo>
                <a:pt x="271836" y="46510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latin typeface="Arial" panose="020B0604020202020204" pitchFamily="34" charset="0"/>
            <a:cs typeface="Arial" panose="020B0604020202020204" pitchFamily="34" charset="0"/>
          </a:endParaRPr>
        </a:p>
      </dsp:txBody>
      <dsp:txXfrm>
        <a:off x="993310" y="854851"/>
        <a:ext cx="26936" cy="26936"/>
      </dsp:txXfrm>
    </dsp:sp>
    <dsp:sp modelId="{833130DA-EA11-421B-904C-60755A5B3F0D}">
      <dsp:nvSpPr>
        <dsp:cNvPr id="0" name=""/>
        <dsp:cNvSpPr/>
      </dsp:nvSpPr>
      <dsp:spPr>
        <a:xfrm>
          <a:off x="870860" y="590045"/>
          <a:ext cx="271836" cy="91440"/>
        </a:xfrm>
        <a:custGeom>
          <a:avLst/>
          <a:gdLst/>
          <a:ahLst/>
          <a:cxnLst/>
          <a:rect l="0" t="0" r="0" b="0"/>
          <a:pathLst>
            <a:path>
              <a:moveTo>
                <a:pt x="0" y="45720"/>
              </a:moveTo>
              <a:lnTo>
                <a:pt x="135918" y="45720"/>
              </a:lnTo>
              <a:lnTo>
                <a:pt x="135918" y="79772"/>
              </a:lnTo>
              <a:lnTo>
                <a:pt x="271836" y="7977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latin typeface="Arial" panose="020B0604020202020204" pitchFamily="34" charset="0"/>
            <a:cs typeface="Arial" panose="020B0604020202020204" pitchFamily="34" charset="0"/>
          </a:endParaRPr>
        </a:p>
      </dsp:txBody>
      <dsp:txXfrm>
        <a:off x="999929" y="628916"/>
        <a:ext cx="13698" cy="13698"/>
      </dsp:txXfrm>
    </dsp:sp>
    <dsp:sp modelId="{8BEC6285-B588-48C4-97F7-7392CE6CA0AC}">
      <dsp:nvSpPr>
        <dsp:cNvPr id="0" name=""/>
        <dsp:cNvSpPr/>
      </dsp:nvSpPr>
      <dsp:spPr>
        <a:xfrm>
          <a:off x="870860" y="238762"/>
          <a:ext cx="271836" cy="397002"/>
        </a:xfrm>
        <a:custGeom>
          <a:avLst/>
          <a:gdLst/>
          <a:ahLst/>
          <a:cxnLst/>
          <a:rect l="0" t="0" r="0" b="0"/>
          <a:pathLst>
            <a:path>
              <a:moveTo>
                <a:pt x="0" y="397002"/>
              </a:moveTo>
              <a:lnTo>
                <a:pt x="135918" y="397002"/>
              </a:lnTo>
              <a:lnTo>
                <a:pt x="135918" y="0"/>
              </a:lnTo>
              <a:lnTo>
                <a:pt x="271836"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latin typeface="Arial" panose="020B0604020202020204" pitchFamily="34" charset="0"/>
            <a:cs typeface="Arial" panose="020B0604020202020204" pitchFamily="34" charset="0"/>
          </a:endParaRPr>
        </a:p>
      </dsp:txBody>
      <dsp:txXfrm>
        <a:off x="994750" y="425235"/>
        <a:ext cx="24057" cy="24057"/>
      </dsp:txXfrm>
    </dsp:sp>
    <dsp:sp modelId="{E884EDBA-1263-4016-9474-649DCB3B7B83}">
      <dsp:nvSpPr>
        <dsp:cNvPr id="0" name=""/>
        <dsp:cNvSpPr/>
      </dsp:nvSpPr>
      <dsp:spPr>
        <a:xfrm rot="16200000">
          <a:off x="127086" y="463343"/>
          <a:ext cx="1142704" cy="344844"/>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kern="1200">
              <a:latin typeface="Arial" panose="020B0604020202020204" pitchFamily="34" charset="0"/>
              <a:cs typeface="Arial" panose="020B0604020202020204" pitchFamily="34" charset="0"/>
            </a:rPr>
            <a:t>Non- Significant</a:t>
          </a:r>
        </a:p>
      </dsp:txBody>
      <dsp:txXfrm>
        <a:off x="127086" y="463343"/>
        <a:ext cx="1142704" cy="344844"/>
      </dsp:txXfrm>
    </dsp:sp>
    <dsp:sp modelId="{591B5334-0877-446F-9FD3-246304089CC2}">
      <dsp:nvSpPr>
        <dsp:cNvPr id="0" name=""/>
        <dsp:cNvSpPr/>
      </dsp:nvSpPr>
      <dsp:spPr>
        <a:xfrm>
          <a:off x="1142697" y="66340"/>
          <a:ext cx="1131088" cy="344844"/>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kern="1200">
              <a:latin typeface="Arial" panose="020B0604020202020204" pitchFamily="34" charset="0"/>
              <a:cs typeface="Arial" panose="020B0604020202020204" pitchFamily="34" charset="0"/>
            </a:rPr>
            <a:t>Gender</a:t>
          </a:r>
        </a:p>
      </dsp:txBody>
      <dsp:txXfrm>
        <a:off x="1142697" y="66340"/>
        <a:ext cx="1131088" cy="344844"/>
      </dsp:txXfrm>
    </dsp:sp>
    <dsp:sp modelId="{CCCFD767-1370-4851-B3D0-DE832C097ACF}">
      <dsp:nvSpPr>
        <dsp:cNvPr id="0" name=""/>
        <dsp:cNvSpPr/>
      </dsp:nvSpPr>
      <dsp:spPr>
        <a:xfrm>
          <a:off x="1142697" y="497395"/>
          <a:ext cx="1131088" cy="344844"/>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kern="1200">
              <a:latin typeface="Arial" panose="020B0604020202020204" pitchFamily="34" charset="0"/>
              <a:cs typeface="Arial" panose="020B0604020202020204" pitchFamily="34" charset="0"/>
            </a:rPr>
            <a:t>Company Type</a:t>
          </a:r>
        </a:p>
      </dsp:txBody>
      <dsp:txXfrm>
        <a:off x="1142697" y="497395"/>
        <a:ext cx="1131088" cy="344844"/>
      </dsp:txXfrm>
    </dsp:sp>
    <dsp:sp modelId="{F6C98841-6913-40A1-A544-7D4B0B611F87}">
      <dsp:nvSpPr>
        <dsp:cNvPr id="0" name=""/>
        <dsp:cNvSpPr/>
      </dsp:nvSpPr>
      <dsp:spPr>
        <a:xfrm>
          <a:off x="1142697" y="928451"/>
          <a:ext cx="1131088" cy="344844"/>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kern="1200">
              <a:latin typeface="Arial" panose="020B0604020202020204" pitchFamily="34" charset="0"/>
              <a:cs typeface="Arial" panose="020B0604020202020204" pitchFamily="34" charset="0"/>
            </a:rPr>
            <a:t>Days Count</a:t>
          </a:r>
        </a:p>
      </dsp:txBody>
      <dsp:txXfrm>
        <a:off x="1142697" y="928451"/>
        <a:ext cx="1131088" cy="34484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B367A-7371-BE47-932D-E1F22D2932CF}">
      <dsp:nvSpPr>
        <dsp:cNvPr id="0" name=""/>
        <dsp:cNvSpPr/>
      </dsp:nvSpPr>
      <dsp:spPr>
        <a:xfrm>
          <a:off x="1446663" y="0"/>
          <a:ext cx="3521123" cy="3521123"/>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5E5DA8-036D-264A-A978-B6430E275956}">
      <dsp:nvSpPr>
        <dsp:cNvPr id="0" name=""/>
        <dsp:cNvSpPr/>
      </dsp:nvSpPr>
      <dsp:spPr>
        <a:xfrm>
          <a:off x="1675535" y="228872"/>
          <a:ext cx="1408449" cy="1408449"/>
        </a:xfrm>
        <a:prstGeom prst="roundRect">
          <a:avLst/>
        </a:prstGeom>
        <a:solidFill>
          <a:schemeClr val="accent1">
            <a:hueOff val="0"/>
            <a:satOff val="0"/>
            <a:lumOff val="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Problem Statement</a:t>
          </a:r>
        </a:p>
      </dsp:txBody>
      <dsp:txXfrm>
        <a:off x="1744290" y="297627"/>
        <a:ext cx="1270939" cy="1270939"/>
      </dsp:txXfrm>
    </dsp:sp>
    <dsp:sp modelId="{DF10348A-E43B-1C43-97F5-11588EDF5DCB}">
      <dsp:nvSpPr>
        <dsp:cNvPr id="0" name=""/>
        <dsp:cNvSpPr/>
      </dsp:nvSpPr>
      <dsp:spPr>
        <a:xfrm>
          <a:off x="3330463" y="228872"/>
          <a:ext cx="1408449" cy="1408449"/>
        </a:xfrm>
        <a:prstGeom prst="roundRect">
          <a:avLst/>
        </a:prstGeom>
        <a:solidFill>
          <a:schemeClr val="accent1">
            <a:hueOff val="0"/>
            <a:satOff val="0"/>
            <a:lumOff val="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Overview of Data</a:t>
          </a:r>
        </a:p>
      </dsp:txBody>
      <dsp:txXfrm>
        <a:off x="3399218" y="297627"/>
        <a:ext cx="1270939" cy="1270939"/>
      </dsp:txXfrm>
    </dsp:sp>
    <dsp:sp modelId="{A5E2CF0D-D04F-694A-AC75-C68C7E87A0AF}">
      <dsp:nvSpPr>
        <dsp:cNvPr id="0" name=""/>
        <dsp:cNvSpPr/>
      </dsp:nvSpPr>
      <dsp:spPr>
        <a:xfrm>
          <a:off x="1675535" y="1883800"/>
          <a:ext cx="1408449" cy="1408449"/>
        </a:xfrm>
        <a:prstGeom prst="roundRect">
          <a:avLst/>
        </a:prstGeom>
        <a:solidFill>
          <a:schemeClr val="accent1">
            <a:hueOff val="0"/>
            <a:satOff val="0"/>
            <a:lum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Modelling</a:t>
          </a:r>
        </a:p>
      </dsp:txBody>
      <dsp:txXfrm>
        <a:off x="1744290" y="1952555"/>
        <a:ext cx="1270939" cy="1270939"/>
      </dsp:txXfrm>
    </dsp:sp>
    <dsp:sp modelId="{B56AD0CB-CD38-C947-B527-B8A548CDE6ED}">
      <dsp:nvSpPr>
        <dsp:cNvPr id="0" name=""/>
        <dsp:cNvSpPr/>
      </dsp:nvSpPr>
      <dsp:spPr>
        <a:xfrm>
          <a:off x="3330463" y="1883800"/>
          <a:ext cx="1408449" cy="1408449"/>
        </a:xfrm>
        <a:prstGeom prst="roundRect">
          <a:avLst/>
        </a:prstGeom>
        <a:solidFill>
          <a:schemeClr val="accent1">
            <a:hueOff val="0"/>
            <a:satOff val="0"/>
            <a:lumOff val="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Conclusion</a:t>
          </a:r>
        </a:p>
      </dsp:txBody>
      <dsp:txXfrm>
        <a:off x="3399218" y="1952555"/>
        <a:ext cx="1270939" cy="127093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AEBCFC-D092-4550-BD81-931EA456F72A}">
      <dsp:nvSpPr>
        <dsp:cNvPr id="0" name=""/>
        <dsp:cNvSpPr/>
      </dsp:nvSpPr>
      <dsp:spPr>
        <a:xfrm>
          <a:off x="2600" y="14600"/>
          <a:ext cx="923345" cy="92334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rtl="0">
            <a:lnSpc>
              <a:spcPct val="90000"/>
            </a:lnSpc>
            <a:spcBef>
              <a:spcPct val="0"/>
            </a:spcBef>
            <a:spcAft>
              <a:spcPct val="35000"/>
            </a:spcAft>
            <a:buNone/>
          </a:pPr>
          <a:r>
            <a:rPr lang="en-US" sz="1300" kern="1200">
              <a:latin typeface="Calibri"/>
            </a:rPr>
            <a:t>Optimal K=9 from 5-fold CV</a:t>
          </a:r>
          <a:endParaRPr lang="en-US" sz="1300" kern="1200"/>
        </a:p>
      </dsp:txBody>
      <dsp:txXfrm>
        <a:off x="137821" y="149821"/>
        <a:ext cx="652903" cy="652903"/>
      </dsp:txXfrm>
    </dsp:sp>
    <dsp:sp modelId="{9603465D-E244-486D-A76C-D000E45C046B}">
      <dsp:nvSpPr>
        <dsp:cNvPr id="0" name=""/>
        <dsp:cNvSpPr/>
      </dsp:nvSpPr>
      <dsp:spPr>
        <a:xfrm>
          <a:off x="196503" y="1012922"/>
          <a:ext cx="535540" cy="535540"/>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67489" y="1217712"/>
        <a:ext cx="393568" cy="125960"/>
      </dsp:txXfrm>
    </dsp:sp>
    <dsp:sp modelId="{D6472BF9-C853-4FFB-8924-FBDA9F229AF3}">
      <dsp:nvSpPr>
        <dsp:cNvPr id="0" name=""/>
        <dsp:cNvSpPr/>
      </dsp:nvSpPr>
      <dsp:spPr>
        <a:xfrm>
          <a:off x="2600" y="1623438"/>
          <a:ext cx="923345" cy="92334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rtl="0">
            <a:lnSpc>
              <a:spcPct val="90000"/>
            </a:lnSpc>
            <a:spcBef>
              <a:spcPct val="0"/>
            </a:spcBef>
            <a:spcAft>
              <a:spcPct val="35000"/>
            </a:spcAft>
            <a:buNone/>
          </a:pPr>
          <a:r>
            <a:rPr lang="en-US" sz="1300" kern="1200">
              <a:latin typeface="Calibri"/>
            </a:rPr>
            <a:t>Entire Training Data</a:t>
          </a:r>
          <a:endParaRPr lang="en-US" sz="1300" kern="1200"/>
        </a:p>
      </dsp:txBody>
      <dsp:txXfrm>
        <a:off x="137821" y="1758659"/>
        <a:ext cx="652903" cy="652903"/>
      </dsp:txXfrm>
    </dsp:sp>
    <dsp:sp modelId="{B1F55117-4F3C-4B07-9E8B-FB41DE602CFB}">
      <dsp:nvSpPr>
        <dsp:cNvPr id="0" name=""/>
        <dsp:cNvSpPr/>
      </dsp:nvSpPr>
      <dsp:spPr>
        <a:xfrm>
          <a:off x="1064448" y="1108950"/>
          <a:ext cx="293623" cy="3434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064448" y="1177647"/>
        <a:ext cx="205536" cy="206090"/>
      </dsp:txXfrm>
    </dsp:sp>
    <dsp:sp modelId="{B903E7B5-48E4-48E8-BCF0-F70E7CD1809E}">
      <dsp:nvSpPr>
        <dsp:cNvPr id="0" name=""/>
        <dsp:cNvSpPr/>
      </dsp:nvSpPr>
      <dsp:spPr>
        <a:xfrm>
          <a:off x="1479954" y="357346"/>
          <a:ext cx="1846691" cy="18466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rtl="0">
            <a:lnSpc>
              <a:spcPct val="90000"/>
            </a:lnSpc>
            <a:spcBef>
              <a:spcPct val="0"/>
            </a:spcBef>
            <a:spcAft>
              <a:spcPct val="35000"/>
            </a:spcAft>
            <a:buNone/>
          </a:pPr>
          <a:r>
            <a:rPr lang="en-US" sz="2900" kern="1200" dirty="0">
              <a:latin typeface="Calibri"/>
            </a:rPr>
            <a:t>Fitted KNN Model</a:t>
          </a:r>
          <a:endParaRPr lang="en-US" sz="2900" kern="1200" dirty="0"/>
        </a:p>
      </dsp:txBody>
      <dsp:txXfrm>
        <a:off x="1750396" y="627788"/>
        <a:ext cx="1305807" cy="130580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B367A-7371-BE47-932D-E1F22D2932CF}">
      <dsp:nvSpPr>
        <dsp:cNvPr id="0" name=""/>
        <dsp:cNvSpPr/>
      </dsp:nvSpPr>
      <dsp:spPr>
        <a:xfrm>
          <a:off x="1446663" y="0"/>
          <a:ext cx="3521123" cy="3521123"/>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5E5DA8-036D-264A-A978-B6430E275956}">
      <dsp:nvSpPr>
        <dsp:cNvPr id="0" name=""/>
        <dsp:cNvSpPr/>
      </dsp:nvSpPr>
      <dsp:spPr>
        <a:xfrm>
          <a:off x="1675535" y="228872"/>
          <a:ext cx="1408449" cy="1408449"/>
        </a:xfrm>
        <a:prstGeom prst="roundRect">
          <a:avLst/>
        </a:prstGeom>
        <a:solidFill>
          <a:schemeClr val="accent1">
            <a:hueOff val="0"/>
            <a:satOff val="0"/>
            <a:lumOff val="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Problem Statement</a:t>
          </a:r>
        </a:p>
      </dsp:txBody>
      <dsp:txXfrm>
        <a:off x="1744290" y="297627"/>
        <a:ext cx="1270939" cy="1270939"/>
      </dsp:txXfrm>
    </dsp:sp>
    <dsp:sp modelId="{DF10348A-E43B-1C43-97F5-11588EDF5DCB}">
      <dsp:nvSpPr>
        <dsp:cNvPr id="0" name=""/>
        <dsp:cNvSpPr/>
      </dsp:nvSpPr>
      <dsp:spPr>
        <a:xfrm>
          <a:off x="3330463" y="228872"/>
          <a:ext cx="1408449" cy="1408449"/>
        </a:xfrm>
        <a:prstGeom prst="roundRect">
          <a:avLst/>
        </a:prstGeom>
        <a:solidFill>
          <a:schemeClr val="accent1">
            <a:hueOff val="0"/>
            <a:satOff val="0"/>
            <a:lumOff val="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Overview of Data</a:t>
          </a:r>
        </a:p>
      </dsp:txBody>
      <dsp:txXfrm>
        <a:off x="3399218" y="297627"/>
        <a:ext cx="1270939" cy="1270939"/>
      </dsp:txXfrm>
    </dsp:sp>
    <dsp:sp modelId="{A5E2CF0D-D04F-694A-AC75-C68C7E87A0AF}">
      <dsp:nvSpPr>
        <dsp:cNvPr id="0" name=""/>
        <dsp:cNvSpPr/>
      </dsp:nvSpPr>
      <dsp:spPr>
        <a:xfrm>
          <a:off x="1675535" y="1883800"/>
          <a:ext cx="1408449" cy="1408449"/>
        </a:xfrm>
        <a:prstGeom prst="roundRect">
          <a:avLst/>
        </a:prstGeom>
        <a:solidFill>
          <a:schemeClr val="accent1">
            <a:hueOff val="0"/>
            <a:satOff val="0"/>
            <a:lumOff val="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Modelling</a:t>
          </a:r>
        </a:p>
      </dsp:txBody>
      <dsp:txXfrm>
        <a:off x="1744290" y="1952555"/>
        <a:ext cx="1270939" cy="1270939"/>
      </dsp:txXfrm>
    </dsp:sp>
    <dsp:sp modelId="{B56AD0CB-CD38-C947-B527-B8A548CDE6ED}">
      <dsp:nvSpPr>
        <dsp:cNvPr id="0" name=""/>
        <dsp:cNvSpPr/>
      </dsp:nvSpPr>
      <dsp:spPr>
        <a:xfrm>
          <a:off x="3330463" y="1883800"/>
          <a:ext cx="1408449" cy="1408449"/>
        </a:xfrm>
        <a:prstGeom prst="roundRect">
          <a:avLst/>
        </a:prstGeom>
        <a:solidFill>
          <a:schemeClr val="accent1">
            <a:hueOff val="0"/>
            <a:satOff val="0"/>
            <a:lum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Conclusion</a:t>
          </a:r>
        </a:p>
      </dsp:txBody>
      <dsp:txXfrm>
        <a:off x="3399218" y="1952555"/>
        <a:ext cx="1270939" cy="12709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1D77C-8636-4D89-8E5B-68F03DC73B65}">
      <dsp:nvSpPr>
        <dsp:cNvPr id="0" name=""/>
        <dsp:cNvSpPr/>
      </dsp:nvSpPr>
      <dsp:spPr>
        <a:xfrm>
          <a:off x="0" y="31365"/>
          <a:ext cx="2507010" cy="1504205"/>
        </a:xfrm>
        <a:prstGeom prst="rect">
          <a:avLst/>
        </a:prstGeom>
        <a:solidFill>
          <a:schemeClr val="accent1">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Calibri Light"/>
              <a:cs typeface="Arial"/>
            </a:rPr>
            <a:t>Do executives in higher designation tend to get burnt out more than the ones in junior levels? </a:t>
          </a:r>
        </a:p>
      </dsp:txBody>
      <dsp:txXfrm>
        <a:off x="0" y="31365"/>
        <a:ext cx="2507010" cy="1504205"/>
      </dsp:txXfrm>
    </dsp:sp>
    <dsp:sp modelId="{9E8522C4-CBC6-4CA0-B5E4-5CCB492E65AE}">
      <dsp:nvSpPr>
        <dsp:cNvPr id="0" name=""/>
        <dsp:cNvSpPr/>
      </dsp:nvSpPr>
      <dsp:spPr>
        <a:xfrm>
          <a:off x="2757710" y="31365"/>
          <a:ext cx="2507010" cy="1504205"/>
        </a:xfrm>
        <a:prstGeom prst="rect">
          <a:avLst/>
        </a:prstGeom>
        <a:solidFill>
          <a:schemeClr val="accent1">
            <a:alpha val="90000"/>
            <a:hueOff val="0"/>
            <a:satOff val="0"/>
            <a:lumOff val="0"/>
            <a:alphaOff val="-1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Calibri Light"/>
              <a:cs typeface="Arial"/>
            </a:rPr>
            <a:t>Does tenure impact employee burnout rate? </a:t>
          </a:r>
          <a:endParaRPr lang="en-US" sz="1900" kern="1200">
            <a:latin typeface="Calibri Light"/>
            <a:cs typeface="Calibri Light"/>
          </a:endParaRPr>
        </a:p>
      </dsp:txBody>
      <dsp:txXfrm>
        <a:off x="2757710" y="31365"/>
        <a:ext cx="2507010" cy="1504205"/>
      </dsp:txXfrm>
    </dsp:sp>
    <dsp:sp modelId="{279CCA89-2B30-436E-8DAE-11B7F6744BB0}">
      <dsp:nvSpPr>
        <dsp:cNvPr id="0" name=""/>
        <dsp:cNvSpPr/>
      </dsp:nvSpPr>
      <dsp:spPr>
        <a:xfrm>
          <a:off x="5515422" y="31365"/>
          <a:ext cx="2507010" cy="1504205"/>
        </a:xfrm>
        <a:prstGeom prst="rect">
          <a:avLst/>
        </a:prstGeom>
        <a:solidFill>
          <a:schemeClr val="accent1">
            <a:alpha val="90000"/>
            <a:hueOff val="0"/>
            <a:satOff val="0"/>
            <a:lumOff val="0"/>
            <a:alphaOff val="-2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Calibri Light"/>
              <a:cs typeface="Arial"/>
            </a:rPr>
            <a:t>Do hybrid workplaces influence employee burnout?</a:t>
          </a:r>
          <a:endParaRPr lang="en-US" sz="1900" kern="1200">
            <a:latin typeface="Calibri Light"/>
            <a:cs typeface="Calibri Light"/>
          </a:endParaRPr>
        </a:p>
      </dsp:txBody>
      <dsp:txXfrm>
        <a:off x="5515422" y="31365"/>
        <a:ext cx="2507010" cy="1504205"/>
      </dsp:txXfrm>
    </dsp:sp>
    <dsp:sp modelId="{7B5DAEA9-3D63-431E-B402-DDDEC7D28438}">
      <dsp:nvSpPr>
        <dsp:cNvPr id="0" name=""/>
        <dsp:cNvSpPr/>
      </dsp:nvSpPr>
      <dsp:spPr>
        <a:xfrm>
          <a:off x="1378855" y="1786272"/>
          <a:ext cx="2507010" cy="1504205"/>
        </a:xfrm>
        <a:prstGeom prst="rect">
          <a:avLst/>
        </a:prstGeom>
        <a:solidFill>
          <a:schemeClr val="accent1">
            <a:alpha val="90000"/>
            <a:hueOff val="0"/>
            <a:satOff val="0"/>
            <a:lumOff val="0"/>
            <a:alphaOff val="-3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Calibri Light"/>
              <a:cs typeface="Arial"/>
            </a:rPr>
            <a:t>Do people who work relatively longer hours feel burnout more than others?</a:t>
          </a:r>
        </a:p>
      </dsp:txBody>
      <dsp:txXfrm>
        <a:off x="1378855" y="1786272"/>
        <a:ext cx="2507010" cy="1504205"/>
      </dsp:txXfrm>
    </dsp:sp>
    <dsp:sp modelId="{C7AC6061-8129-4F20-B1C7-55FF3AFA9BA5}">
      <dsp:nvSpPr>
        <dsp:cNvPr id="0" name=""/>
        <dsp:cNvSpPr/>
      </dsp:nvSpPr>
      <dsp:spPr>
        <a:xfrm>
          <a:off x="4136566" y="1786272"/>
          <a:ext cx="2507010" cy="1504205"/>
        </a:xfrm>
        <a:prstGeom prst="rect">
          <a:avLst/>
        </a:prstGeom>
        <a:solidFill>
          <a:schemeClr val="accent1">
            <a:alpha val="90000"/>
            <a:hueOff val="0"/>
            <a:satOff val="0"/>
            <a:lumOff val="0"/>
            <a:alpha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Calibri Light"/>
              <a:cs typeface="Arial"/>
            </a:rPr>
            <a:t>What role does the mental health of the employee play in predicting burnout?</a:t>
          </a:r>
          <a:endParaRPr lang="en-US" sz="1900" kern="1200">
            <a:latin typeface="Calibri Light"/>
            <a:cs typeface="Calibri Light"/>
          </a:endParaRPr>
        </a:p>
      </dsp:txBody>
      <dsp:txXfrm>
        <a:off x="4136566" y="1786272"/>
        <a:ext cx="2507010" cy="15042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B367A-7371-BE47-932D-E1F22D2932CF}">
      <dsp:nvSpPr>
        <dsp:cNvPr id="0" name=""/>
        <dsp:cNvSpPr/>
      </dsp:nvSpPr>
      <dsp:spPr>
        <a:xfrm>
          <a:off x="1446663" y="0"/>
          <a:ext cx="3521123" cy="3521123"/>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5E5DA8-036D-264A-A978-B6430E275956}">
      <dsp:nvSpPr>
        <dsp:cNvPr id="0" name=""/>
        <dsp:cNvSpPr/>
      </dsp:nvSpPr>
      <dsp:spPr>
        <a:xfrm>
          <a:off x="1675535" y="228872"/>
          <a:ext cx="1408449" cy="1408449"/>
        </a:xfrm>
        <a:prstGeom prst="roundRect">
          <a:avLst/>
        </a:prstGeom>
        <a:solidFill>
          <a:schemeClr val="accent1">
            <a:hueOff val="0"/>
            <a:satOff val="0"/>
            <a:lumOff val="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Problem Statement</a:t>
          </a:r>
        </a:p>
      </dsp:txBody>
      <dsp:txXfrm>
        <a:off x="1744290" y="297627"/>
        <a:ext cx="1270939" cy="1270939"/>
      </dsp:txXfrm>
    </dsp:sp>
    <dsp:sp modelId="{DF10348A-E43B-1C43-97F5-11588EDF5DCB}">
      <dsp:nvSpPr>
        <dsp:cNvPr id="0" name=""/>
        <dsp:cNvSpPr/>
      </dsp:nvSpPr>
      <dsp:spPr>
        <a:xfrm>
          <a:off x="3330463" y="228872"/>
          <a:ext cx="1408449" cy="1408449"/>
        </a:xfrm>
        <a:prstGeom prst="roundRect">
          <a:avLst/>
        </a:prstGeom>
        <a:solidFill>
          <a:schemeClr val="accent1">
            <a:hueOff val="0"/>
            <a:satOff val="0"/>
            <a:lum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Overview of Data</a:t>
          </a:r>
        </a:p>
      </dsp:txBody>
      <dsp:txXfrm>
        <a:off x="3399218" y="297627"/>
        <a:ext cx="1270939" cy="1270939"/>
      </dsp:txXfrm>
    </dsp:sp>
    <dsp:sp modelId="{A5E2CF0D-D04F-694A-AC75-C68C7E87A0AF}">
      <dsp:nvSpPr>
        <dsp:cNvPr id="0" name=""/>
        <dsp:cNvSpPr/>
      </dsp:nvSpPr>
      <dsp:spPr>
        <a:xfrm>
          <a:off x="1675535" y="1883800"/>
          <a:ext cx="1408449" cy="1408449"/>
        </a:xfrm>
        <a:prstGeom prst="roundRect">
          <a:avLst/>
        </a:prstGeom>
        <a:solidFill>
          <a:schemeClr val="accent1">
            <a:hueOff val="0"/>
            <a:satOff val="0"/>
            <a:lumOff val="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Modelling</a:t>
          </a:r>
        </a:p>
      </dsp:txBody>
      <dsp:txXfrm>
        <a:off x="1744290" y="1952555"/>
        <a:ext cx="1270939" cy="1270939"/>
      </dsp:txXfrm>
    </dsp:sp>
    <dsp:sp modelId="{B56AD0CB-CD38-C947-B527-B8A548CDE6ED}">
      <dsp:nvSpPr>
        <dsp:cNvPr id="0" name=""/>
        <dsp:cNvSpPr/>
      </dsp:nvSpPr>
      <dsp:spPr>
        <a:xfrm>
          <a:off x="3330463" y="1883800"/>
          <a:ext cx="1408449" cy="1408449"/>
        </a:xfrm>
        <a:prstGeom prst="roundRect">
          <a:avLst/>
        </a:prstGeom>
        <a:solidFill>
          <a:schemeClr val="accent1">
            <a:hueOff val="0"/>
            <a:satOff val="0"/>
            <a:lumOff val="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Conclusion</a:t>
          </a:r>
        </a:p>
      </dsp:txBody>
      <dsp:txXfrm>
        <a:off x="3399218" y="1952555"/>
        <a:ext cx="1270939" cy="12709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D855F2-4047-461E-AF23-3EE1444DC4B2}">
      <dsp:nvSpPr>
        <dsp:cNvPr id="0" name=""/>
        <dsp:cNvSpPr/>
      </dsp:nvSpPr>
      <dsp:spPr>
        <a:xfrm>
          <a:off x="414924" y="1232314"/>
          <a:ext cx="1642621" cy="1435857"/>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rtl="0">
            <a:lnSpc>
              <a:spcPct val="90000"/>
            </a:lnSpc>
            <a:spcBef>
              <a:spcPct val="0"/>
            </a:spcBef>
            <a:spcAft>
              <a:spcPct val="35000"/>
            </a:spcAft>
            <a:buNone/>
          </a:pPr>
          <a:r>
            <a:rPr lang="en-US" sz="1200" kern="1200">
              <a:latin typeface="Calibri"/>
            </a:rPr>
            <a:t>Missing Values</a:t>
          </a:r>
          <a:endParaRPr lang="en-US" sz="1200" kern="1200"/>
        </a:p>
      </dsp:txBody>
      <dsp:txXfrm>
        <a:off x="825579" y="1447693"/>
        <a:ext cx="800778" cy="1005099"/>
      </dsp:txXfrm>
    </dsp:sp>
    <dsp:sp modelId="{B71DB39A-C5F7-498F-941C-98E35877A28E}">
      <dsp:nvSpPr>
        <dsp:cNvPr id="0" name=""/>
        <dsp:cNvSpPr/>
      </dsp:nvSpPr>
      <dsp:spPr>
        <a:xfrm>
          <a:off x="4268" y="1539588"/>
          <a:ext cx="821310" cy="82131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Calibri"/>
            </a:rPr>
            <a:t>Data Cleaning</a:t>
          </a:r>
          <a:endParaRPr lang="en-US" sz="1000" kern="1200"/>
        </a:p>
      </dsp:txBody>
      <dsp:txXfrm>
        <a:off x="124546" y="1659866"/>
        <a:ext cx="580754" cy="580754"/>
      </dsp:txXfrm>
    </dsp:sp>
    <dsp:sp modelId="{97ACBB67-F443-4585-A43E-4517B3C0DCF0}">
      <dsp:nvSpPr>
        <dsp:cNvPr id="0" name=""/>
        <dsp:cNvSpPr/>
      </dsp:nvSpPr>
      <dsp:spPr>
        <a:xfrm>
          <a:off x="2570865" y="1232314"/>
          <a:ext cx="1642621" cy="1435857"/>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a:latin typeface="Calibri"/>
            </a:rPr>
            <a:t>Mapping</a:t>
          </a:r>
          <a:endParaRPr lang="en-US" sz="1200" kern="1200"/>
        </a:p>
        <a:p>
          <a:pPr marL="114300" lvl="1" indent="-114300" algn="l" defTabSz="533400" rtl="0">
            <a:lnSpc>
              <a:spcPct val="90000"/>
            </a:lnSpc>
            <a:spcBef>
              <a:spcPct val="0"/>
            </a:spcBef>
            <a:spcAft>
              <a:spcPct val="15000"/>
            </a:spcAft>
            <a:buChar char="•"/>
          </a:pPr>
          <a:r>
            <a:rPr lang="en-US" sz="1200" kern="1200">
              <a:latin typeface="Calibri"/>
            </a:rPr>
            <a:t>One-Hot Encoding</a:t>
          </a:r>
          <a:endParaRPr lang="en-US" sz="1200" kern="1200"/>
        </a:p>
      </dsp:txBody>
      <dsp:txXfrm>
        <a:off x="2981520" y="1447693"/>
        <a:ext cx="800778" cy="1005099"/>
      </dsp:txXfrm>
    </dsp:sp>
    <dsp:sp modelId="{863C7416-192B-4CA2-BA56-8533EF4631DD}">
      <dsp:nvSpPr>
        <dsp:cNvPr id="0" name=""/>
        <dsp:cNvSpPr/>
      </dsp:nvSpPr>
      <dsp:spPr>
        <a:xfrm>
          <a:off x="2160209" y="1539588"/>
          <a:ext cx="821310" cy="82131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Calibri"/>
            </a:rPr>
            <a:t>Data Encoding</a:t>
          </a:r>
          <a:endParaRPr lang="en-US" sz="1000" kern="1200"/>
        </a:p>
      </dsp:txBody>
      <dsp:txXfrm>
        <a:off x="2280487" y="1659866"/>
        <a:ext cx="580754" cy="580754"/>
      </dsp:txXfrm>
    </dsp:sp>
    <dsp:sp modelId="{D457F031-460E-4B96-B307-7007CF6C6EFB}">
      <dsp:nvSpPr>
        <dsp:cNvPr id="0" name=""/>
        <dsp:cNvSpPr/>
      </dsp:nvSpPr>
      <dsp:spPr>
        <a:xfrm>
          <a:off x="4726805" y="1232314"/>
          <a:ext cx="1642621" cy="1435857"/>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Calibri"/>
            </a:rPr>
            <a:t>Days_count</a:t>
          </a:r>
          <a:endParaRPr lang="en-US" sz="1200" kern="1200"/>
        </a:p>
      </dsp:txBody>
      <dsp:txXfrm>
        <a:off x="5137461" y="1447693"/>
        <a:ext cx="800778" cy="1005099"/>
      </dsp:txXfrm>
    </dsp:sp>
    <dsp:sp modelId="{1540C6FD-0AD9-4B02-83BD-8B877FD4D0AC}">
      <dsp:nvSpPr>
        <dsp:cNvPr id="0" name=""/>
        <dsp:cNvSpPr/>
      </dsp:nvSpPr>
      <dsp:spPr>
        <a:xfrm>
          <a:off x="4316150" y="1539588"/>
          <a:ext cx="821310" cy="82131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Calibri"/>
            </a:rPr>
            <a:t>Create new columns</a:t>
          </a:r>
          <a:endParaRPr lang="en-US" sz="1000" kern="1200"/>
        </a:p>
      </dsp:txBody>
      <dsp:txXfrm>
        <a:off x="4436428" y="1659866"/>
        <a:ext cx="580754" cy="580754"/>
      </dsp:txXfrm>
    </dsp:sp>
    <dsp:sp modelId="{1254DE16-C571-4673-9F72-198F9114942C}">
      <dsp:nvSpPr>
        <dsp:cNvPr id="0" name=""/>
        <dsp:cNvSpPr/>
      </dsp:nvSpPr>
      <dsp:spPr>
        <a:xfrm>
          <a:off x="6882746" y="1232314"/>
          <a:ext cx="1642621" cy="1435857"/>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rtl="0">
            <a:lnSpc>
              <a:spcPct val="90000"/>
            </a:lnSpc>
            <a:spcBef>
              <a:spcPct val="0"/>
            </a:spcBef>
            <a:spcAft>
              <a:spcPct val="35000"/>
            </a:spcAft>
            <a:buNone/>
          </a:pPr>
          <a:r>
            <a:rPr lang="en-US" sz="1200" kern="1200">
              <a:latin typeface="Calibri"/>
            </a:rPr>
            <a:t>Employee ID and Date of Joining Variable</a:t>
          </a:r>
        </a:p>
      </dsp:txBody>
      <dsp:txXfrm>
        <a:off x="7293401" y="1447693"/>
        <a:ext cx="800778" cy="1005099"/>
      </dsp:txXfrm>
    </dsp:sp>
    <dsp:sp modelId="{5973264C-8F8E-420A-8584-0F3DFF29C9F3}">
      <dsp:nvSpPr>
        <dsp:cNvPr id="0" name=""/>
        <dsp:cNvSpPr/>
      </dsp:nvSpPr>
      <dsp:spPr>
        <a:xfrm>
          <a:off x="6472091" y="1539588"/>
          <a:ext cx="821310" cy="82131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Calibri"/>
            </a:rPr>
            <a:t>Drop unwanted columns</a:t>
          </a:r>
        </a:p>
      </dsp:txBody>
      <dsp:txXfrm>
        <a:off x="6592369" y="1659866"/>
        <a:ext cx="580754" cy="5807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B627D-FE60-4EED-AC97-03699D1C61BF}">
      <dsp:nvSpPr>
        <dsp:cNvPr id="0" name=""/>
        <dsp:cNvSpPr/>
      </dsp:nvSpPr>
      <dsp:spPr>
        <a:xfrm>
          <a:off x="330" y="589795"/>
          <a:ext cx="704178" cy="580946"/>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a:latin typeface="Calibri"/>
            </a:rPr>
            <a:t>22,750 Rows</a:t>
          </a:r>
          <a:endParaRPr lang="en-US" sz="1500" kern="1200"/>
        </a:p>
      </dsp:txBody>
      <dsp:txXfrm>
        <a:off x="17345" y="606810"/>
        <a:ext cx="670148" cy="546916"/>
      </dsp:txXfrm>
    </dsp:sp>
    <dsp:sp modelId="{1297E097-C3F0-425C-9B50-1E9F79417D6E}">
      <dsp:nvSpPr>
        <dsp:cNvPr id="0" name=""/>
        <dsp:cNvSpPr/>
      </dsp:nvSpPr>
      <dsp:spPr>
        <a:xfrm>
          <a:off x="774926" y="792950"/>
          <a:ext cx="149285" cy="1746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774926" y="827877"/>
        <a:ext cx="104500" cy="104782"/>
      </dsp:txXfrm>
    </dsp:sp>
    <dsp:sp modelId="{66ACD6EF-467E-497C-B5A8-5282032D38E9}">
      <dsp:nvSpPr>
        <dsp:cNvPr id="0" name=""/>
        <dsp:cNvSpPr/>
      </dsp:nvSpPr>
      <dsp:spPr>
        <a:xfrm>
          <a:off x="986179" y="589795"/>
          <a:ext cx="704178" cy="580946"/>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a:latin typeface="Calibri"/>
            </a:rPr>
            <a:t>18,950 Rows</a:t>
          </a:r>
          <a:endParaRPr lang="en-US" sz="1500" kern="1200"/>
        </a:p>
      </dsp:txBody>
      <dsp:txXfrm>
        <a:off x="1003194" y="606810"/>
        <a:ext cx="670148" cy="5469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05E96-0664-46C5-9E2A-6CE8AFB016DA}">
      <dsp:nvSpPr>
        <dsp:cNvPr id="0" name=""/>
        <dsp:cNvSpPr/>
      </dsp:nvSpPr>
      <dsp:spPr>
        <a:xfrm>
          <a:off x="2871809" y="283429"/>
          <a:ext cx="1061263" cy="707862"/>
        </a:xfrm>
        <a:prstGeom prst="rect">
          <a:avLst/>
        </a:prstGeom>
        <a:solidFill>
          <a:schemeClr val="accent1">
            <a:alpha val="90000"/>
            <a:tint val="55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US" sz="1200" kern="1200"/>
            <a:t> 1) Gender</a:t>
          </a:r>
        </a:p>
      </dsp:txBody>
      <dsp:txXfrm>
        <a:off x="3041611" y="283429"/>
        <a:ext cx="891461" cy="707862"/>
      </dsp:txXfrm>
    </dsp:sp>
    <dsp:sp modelId="{366511D6-2B25-48D8-93F8-2137F7031C65}">
      <dsp:nvSpPr>
        <dsp:cNvPr id="0" name=""/>
        <dsp:cNvSpPr/>
      </dsp:nvSpPr>
      <dsp:spPr>
        <a:xfrm>
          <a:off x="2871809" y="991292"/>
          <a:ext cx="1061263" cy="707862"/>
        </a:xfrm>
        <a:prstGeom prst="rect">
          <a:avLst/>
        </a:prstGeom>
        <a:solidFill>
          <a:schemeClr val="accent1">
            <a:alpha val="90000"/>
            <a:tint val="55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US" sz="1200" kern="1200"/>
            <a:t> 2) Company Type</a:t>
          </a:r>
        </a:p>
      </dsp:txBody>
      <dsp:txXfrm>
        <a:off x="3041611" y="991292"/>
        <a:ext cx="891461" cy="707862"/>
      </dsp:txXfrm>
    </dsp:sp>
    <dsp:sp modelId="{D718CF85-FECB-42CB-BC15-702B717D426C}">
      <dsp:nvSpPr>
        <dsp:cNvPr id="0" name=""/>
        <dsp:cNvSpPr/>
      </dsp:nvSpPr>
      <dsp:spPr>
        <a:xfrm>
          <a:off x="2871809" y="1699155"/>
          <a:ext cx="1061263" cy="707862"/>
        </a:xfrm>
        <a:prstGeom prst="rect">
          <a:avLst/>
        </a:prstGeom>
        <a:solidFill>
          <a:schemeClr val="accent1">
            <a:alpha val="90000"/>
            <a:tint val="55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US" sz="1200" kern="1200"/>
            <a:t> 3) WFH Setup Available</a:t>
          </a:r>
        </a:p>
      </dsp:txBody>
      <dsp:txXfrm>
        <a:off x="3041611" y="1699155"/>
        <a:ext cx="891461" cy="707862"/>
      </dsp:txXfrm>
    </dsp:sp>
    <dsp:sp modelId="{FC778D05-A04B-4F91-A9DC-72E8AEEF348D}">
      <dsp:nvSpPr>
        <dsp:cNvPr id="0" name=""/>
        <dsp:cNvSpPr/>
      </dsp:nvSpPr>
      <dsp:spPr>
        <a:xfrm>
          <a:off x="2305801" y="425"/>
          <a:ext cx="707509" cy="707509"/>
        </a:xfrm>
        <a:prstGeom prst="ellipse">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rtl="0">
            <a:lnSpc>
              <a:spcPct val="90000"/>
            </a:lnSpc>
            <a:spcBef>
              <a:spcPct val="0"/>
            </a:spcBef>
            <a:spcAft>
              <a:spcPct val="35000"/>
            </a:spcAft>
            <a:buNone/>
          </a:pPr>
          <a:r>
            <a:rPr lang="en-US" sz="800" kern="1200"/>
            <a:t>1 and 0 Mapping </a:t>
          </a:r>
          <a:r>
            <a:rPr lang="en-US" sz="800" b="0" kern="1200"/>
            <a:t>(Categorical Predictors)</a:t>
          </a:r>
        </a:p>
      </dsp:txBody>
      <dsp:txXfrm>
        <a:off x="2409413" y="104037"/>
        <a:ext cx="500285" cy="5002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05E96-0664-46C5-9E2A-6CE8AFB016DA}">
      <dsp:nvSpPr>
        <dsp:cNvPr id="0" name=""/>
        <dsp:cNvSpPr/>
      </dsp:nvSpPr>
      <dsp:spPr>
        <a:xfrm>
          <a:off x="2865145" y="290810"/>
          <a:ext cx="1089823" cy="726911"/>
        </a:xfrm>
        <a:prstGeom prst="rect">
          <a:avLst/>
        </a:prstGeom>
        <a:solidFill>
          <a:schemeClr val="accent1">
            <a:alpha val="90000"/>
            <a:tint val="55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marL="0" lvl="0" indent="0" algn="l" defTabSz="488950" rtl="0">
            <a:lnSpc>
              <a:spcPct val="90000"/>
            </a:lnSpc>
            <a:spcBef>
              <a:spcPct val="0"/>
            </a:spcBef>
            <a:spcAft>
              <a:spcPct val="35000"/>
            </a:spcAft>
            <a:buNone/>
          </a:pPr>
          <a:r>
            <a:rPr lang="en-US" sz="1100" kern="1200">
              <a:latin typeface="Calibri"/>
            </a:rPr>
            <a:t>No</a:t>
          </a:r>
          <a:r>
            <a:rPr lang="en-US" sz="1100" kern="1200"/>
            <a:t> measurable unit</a:t>
          </a:r>
        </a:p>
      </dsp:txBody>
      <dsp:txXfrm>
        <a:off x="3039517" y="290810"/>
        <a:ext cx="915451" cy="726911"/>
      </dsp:txXfrm>
    </dsp:sp>
    <dsp:sp modelId="{562F3A50-F8AF-4FDF-A288-0E003D30E79B}">
      <dsp:nvSpPr>
        <dsp:cNvPr id="0" name=""/>
        <dsp:cNvSpPr/>
      </dsp:nvSpPr>
      <dsp:spPr>
        <a:xfrm>
          <a:off x="2865145" y="1017722"/>
          <a:ext cx="1089823" cy="726911"/>
        </a:xfrm>
        <a:prstGeom prst="rect">
          <a:avLst/>
        </a:prstGeom>
        <a:solidFill>
          <a:schemeClr val="accent1">
            <a:alpha val="90000"/>
            <a:tint val="55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marL="0" lvl="0" indent="0" algn="l" defTabSz="488950" rtl="0">
            <a:lnSpc>
              <a:spcPct val="90000"/>
            </a:lnSpc>
            <a:spcBef>
              <a:spcPct val="0"/>
            </a:spcBef>
            <a:spcAft>
              <a:spcPct val="35000"/>
            </a:spcAft>
            <a:buNone/>
          </a:pPr>
          <a:r>
            <a:rPr lang="en-US" sz="1100" kern="1200">
              <a:latin typeface="Calibri"/>
            </a:rPr>
            <a:t>Treat Independently</a:t>
          </a:r>
        </a:p>
      </dsp:txBody>
      <dsp:txXfrm>
        <a:off x="3039517" y="1017722"/>
        <a:ext cx="915451" cy="726911"/>
      </dsp:txXfrm>
    </dsp:sp>
    <dsp:sp modelId="{90117D2D-1BE7-4B27-B233-9C35947D69E4}">
      <dsp:nvSpPr>
        <dsp:cNvPr id="0" name=""/>
        <dsp:cNvSpPr/>
      </dsp:nvSpPr>
      <dsp:spPr>
        <a:xfrm>
          <a:off x="2865145" y="1744634"/>
          <a:ext cx="1089823" cy="726911"/>
        </a:xfrm>
        <a:prstGeom prst="rect">
          <a:avLst/>
        </a:prstGeom>
        <a:solidFill>
          <a:schemeClr val="accent1">
            <a:alpha val="90000"/>
            <a:tint val="55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marL="0" lvl="0" indent="0" algn="l" defTabSz="488950" rtl="0">
            <a:lnSpc>
              <a:spcPct val="90000"/>
            </a:lnSpc>
            <a:spcBef>
              <a:spcPct val="0"/>
            </a:spcBef>
            <a:spcAft>
              <a:spcPct val="35000"/>
            </a:spcAft>
            <a:buNone/>
          </a:pPr>
          <a:r>
            <a:rPr lang="en-US" sz="1100" kern="1200">
              <a:latin typeface="Calibri"/>
            </a:rPr>
            <a:t>Capture</a:t>
          </a:r>
          <a:r>
            <a:rPr lang="en-US" sz="1100" kern="1200"/>
            <a:t> any non-linearity</a:t>
          </a:r>
          <a:endParaRPr lang="en-US" sz="1100" kern="1200">
            <a:latin typeface="Calibri"/>
          </a:endParaRPr>
        </a:p>
      </dsp:txBody>
      <dsp:txXfrm>
        <a:off x="3039517" y="1744634"/>
        <a:ext cx="915451" cy="726911"/>
      </dsp:txXfrm>
    </dsp:sp>
    <dsp:sp modelId="{FC778D05-A04B-4F91-A9DC-72E8AEEF348D}">
      <dsp:nvSpPr>
        <dsp:cNvPr id="0" name=""/>
        <dsp:cNvSpPr/>
      </dsp:nvSpPr>
      <dsp:spPr>
        <a:xfrm>
          <a:off x="2283906" y="191"/>
          <a:ext cx="726548" cy="726548"/>
        </a:xfrm>
        <a:prstGeom prst="ellipse">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rtl="0">
            <a:lnSpc>
              <a:spcPct val="90000"/>
            </a:lnSpc>
            <a:spcBef>
              <a:spcPct val="0"/>
            </a:spcBef>
            <a:spcAft>
              <a:spcPct val="35000"/>
            </a:spcAft>
            <a:buNone/>
          </a:pPr>
          <a:r>
            <a:rPr lang="en-US" sz="700" kern="1200">
              <a:latin typeface="Calibri"/>
            </a:rPr>
            <a:t>One Hot Encoding </a:t>
          </a:r>
          <a:r>
            <a:rPr lang="en-US" sz="700" b="1" kern="1200">
              <a:latin typeface="Calibri"/>
            </a:rPr>
            <a:t>(Designation)</a:t>
          </a:r>
          <a:endParaRPr lang="en-US" sz="700" b="1" kern="1200"/>
        </a:p>
      </dsp:txBody>
      <dsp:txXfrm>
        <a:off x="2390306" y="106591"/>
        <a:ext cx="513748" cy="5137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1AAF5-E4DA-4619-BB30-1D0BD34034C9}">
      <dsp:nvSpPr>
        <dsp:cNvPr id="0" name=""/>
        <dsp:cNvSpPr/>
      </dsp:nvSpPr>
      <dsp:spPr>
        <a:xfrm>
          <a:off x="3384" y="1482676"/>
          <a:ext cx="1011503" cy="692247"/>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latin typeface="Calibri"/>
            </a:rPr>
            <a:t>days_count: For more readability</a:t>
          </a:r>
        </a:p>
      </dsp:txBody>
      <dsp:txXfrm>
        <a:off x="23659" y="1502951"/>
        <a:ext cx="970953" cy="651697"/>
      </dsp:txXfrm>
    </dsp:sp>
    <dsp:sp modelId="{C6734382-CEA9-4D45-9681-A851097FE28A}">
      <dsp:nvSpPr>
        <dsp:cNvPr id="0" name=""/>
        <dsp:cNvSpPr/>
      </dsp:nvSpPr>
      <dsp:spPr>
        <a:xfrm>
          <a:off x="1116038" y="1703373"/>
          <a:ext cx="214438" cy="25085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116038" y="1753543"/>
        <a:ext cx="150107" cy="150512"/>
      </dsp:txXfrm>
    </dsp:sp>
    <dsp:sp modelId="{84D578DF-76B1-47EA-9640-B08D826DDD49}">
      <dsp:nvSpPr>
        <dsp:cNvPr id="0" name=""/>
        <dsp:cNvSpPr/>
      </dsp:nvSpPr>
      <dsp:spPr>
        <a:xfrm>
          <a:off x="1419489" y="1482676"/>
          <a:ext cx="1011503" cy="692247"/>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latin typeface="Calibri"/>
            </a:rPr>
            <a:t>max(DOJ) - min(DOJ)</a:t>
          </a:r>
          <a:endParaRPr lang="en-US" sz="1300" kern="1200"/>
        </a:p>
      </dsp:txBody>
      <dsp:txXfrm>
        <a:off x="1439764" y="1502951"/>
        <a:ext cx="970953" cy="651697"/>
      </dsp:txXfrm>
    </dsp:sp>
    <dsp:sp modelId="{08A4E9BA-C485-47A7-AE79-B54BDF5DB292}">
      <dsp:nvSpPr>
        <dsp:cNvPr id="0" name=""/>
        <dsp:cNvSpPr/>
      </dsp:nvSpPr>
      <dsp:spPr>
        <a:xfrm>
          <a:off x="2532143" y="1703373"/>
          <a:ext cx="214438" cy="25085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532143" y="1753543"/>
        <a:ext cx="150107" cy="150512"/>
      </dsp:txXfrm>
    </dsp:sp>
    <dsp:sp modelId="{418A80D1-B103-46DA-BF6D-4A85AD5C9853}">
      <dsp:nvSpPr>
        <dsp:cNvPr id="0" name=""/>
        <dsp:cNvSpPr/>
      </dsp:nvSpPr>
      <dsp:spPr>
        <a:xfrm>
          <a:off x="2835594" y="1482676"/>
          <a:ext cx="1011503" cy="692247"/>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latin typeface="Calibri"/>
            </a:rPr>
            <a:t>Dropping DOJ variable</a:t>
          </a:r>
          <a:endParaRPr lang="en-US" sz="1300" kern="1200"/>
        </a:p>
      </dsp:txBody>
      <dsp:txXfrm>
        <a:off x="2855869" y="1502951"/>
        <a:ext cx="970953" cy="65169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CF4E5-B7CB-4CC7-8856-8F7A81794A6C}">
      <dsp:nvSpPr>
        <dsp:cNvPr id="0" name=""/>
        <dsp:cNvSpPr/>
      </dsp:nvSpPr>
      <dsp:spPr>
        <a:xfrm>
          <a:off x="1306928" y="0"/>
          <a:ext cx="1960392" cy="93752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marL="114300" lvl="1" indent="-114300" algn="l" defTabSz="577850">
            <a:lnSpc>
              <a:spcPct val="90000"/>
            </a:lnSpc>
            <a:spcBef>
              <a:spcPct val="0"/>
            </a:spcBef>
            <a:spcAft>
              <a:spcPts val="600"/>
            </a:spcAft>
            <a:buChar char="•"/>
          </a:pPr>
          <a:r>
            <a:rPr lang="en-US" sz="1300" kern="1200">
              <a:latin typeface="Arial" panose="020B0604020202020204" pitchFamily="34" charset="0"/>
              <a:cs typeface="Arial" panose="020B0604020202020204" pitchFamily="34" charset="0"/>
            </a:rPr>
            <a:t>Resource Allocation</a:t>
          </a:r>
        </a:p>
        <a:p>
          <a:pPr marL="114300" lvl="1" indent="-114300" algn="l" defTabSz="577850">
            <a:lnSpc>
              <a:spcPct val="90000"/>
            </a:lnSpc>
            <a:spcBef>
              <a:spcPct val="0"/>
            </a:spcBef>
            <a:spcAft>
              <a:spcPts val="600"/>
            </a:spcAft>
            <a:buChar char="•"/>
          </a:pPr>
          <a:r>
            <a:rPr lang="en-US" sz="1300" kern="1200">
              <a:latin typeface="Arial" panose="020B0604020202020204" pitchFamily="34" charset="0"/>
              <a:cs typeface="Arial" panose="020B0604020202020204" pitchFamily="34" charset="0"/>
            </a:rPr>
            <a:t>Mental Fatigue Score</a:t>
          </a:r>
        </a:p>
      </dsp:txBody>
      <dsp:txXfrm>
        <a:off x="1306928" y="117190"/>
        <a:ext cx="1608821" cy="703142"/>
      </dsp:txXfrm>
    </dsp:sp>
    <dsp:sp modelId="{49FB877B-E8EC-440A-BE72-004F5637538C}">
      <dsp:nvSpPr>
        <dsp:cNvPr id="0" name=""/>
        <dsp:cNvSpPr/>
      </dsp:nvSpPr>
      <dsp:spPr>
        <a:xfrm>
          <a:off x="0" y="0"/>
          <a:ext cx="1306928" cy="93752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latin typeface="Arial" panose="020B0604020202020204" pitchFamily="34" charset="0"/>
              <a:cs typeface="Arial" panose="020B0604020202020204" pitchFamily="34" charset="0"/>
            </a:rPr>
            <a:t>Primary Predictors </a:t>
          </a:r>
        </a:p>
      </dsp:txBody>
      <dsp:txXfrm>
        <a:off x="45766" y="45766"/>
        <a:ext cx="1215396" cy="845990"/>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eaLnBrk="0" hangingPunct="0">
              <a:defRPr sz="1200">
                <a:cs typeface="ヒラギノ角ゴ Pro W3"/>
              </a:defRPr>
            </a:lvl1pPr>
          </a:lstStyle>
          <a:p>
            <a:pPr>
              <a:defRPr/>
            </a:pPr>
            <a:endParaRPr lang="en-US"/>
          </a:p>
        </p:txBody>
      </p:sp>
      <p:sp>
        <p:nvSpPr>
          <p:cNvPr id="24579" name="Rectangle 3"/>
          <p:cNvSpPr>
            <a:spLocks noGrp="1" noChangeArrowheads="1"/>
          </p:cNvSpPr>
          <p:nvPr>
            <p:ph type="dt" idx="1"/>
          </p:nvPr>
        </p:nvSpPr>
        <p:spPr bwMode="auto">
          <a:xfrm>
            <a:off x="3884613"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algn="r" eaLnBrk="0" hangingPunct="0">
              <a:defRPr sz="1200">
                <a:cs typeface="ヒラギノ角ゴ Pro W3"/>
              </a:defRPr>
            </a:lvl1pPr>
          </a:lstStyle>
          <a:p>
            <a:pPr>
              <a:defRPr/>
            </a:pPr>
            <a:fld id="{F6FD56A5-6355-4B13-B783-7CC5477550B3}" type="datetimeFigureOut">
              <a:rPr lang="en-US"/>
              <a:pPr>
                <a:defRPr/>
              </a:pPr>
              <a:t>8/6/2023</a:t>
            </a:fld>
            <a:endParaRPr lang="en-US"/>
          </a:p>
        </p:txBody>
      </p:sp>
      <p:sp>
        <p:nvSpPr>
          <p:cNvPr id="16388" name="Rectangle 4"/>
          <p:cNvSpPr>
            <a:spLocks noGrp="1" noRot="1" noChangeAspect="1" noChangeArrowheads="1" noTextEdit="1"/>
          </p:cNvSpPr>
          <p:nvPr>
            <p:ph type="sldImg" idx="2"/>
          </p:nvPr>
        </p:nvSpPr>
        <p:spPr bwMode="auto">
          <a:xfrm>
            <a:off x="327025" y="700088"/>
            <a:ext cx="6203950" cy="3490912"/>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424085"/>
            <a:ext cx="5486400" cy="4191238"/>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eaLnBrk="0" hangingPunct="0">
              <a:defRPr sz="1200">
                <a:cs typeface="ヒラギノ角ゴ Pro W3"/>
              </a:defRPr>
            </a:lvl1pPr>
          </a:lstStyle>
          <a:p>
            <a:pPr>
              <a:defRPr/>
            </a:pPr>
            <a:endParaRPr lang="en-US"/>
          </a:p>
        </p:txBody>
      </p:sp>
      <p:sp>
        <p:nvSpPr>
          <p:cNvPr id="24583" name="Rectangle 7"/>
          <p:cNvSpPr>
            <a:spLocks noGrp="1" noChangeArrowheads="1"/>
          </p:cNvSpPr>
          <p:nvPr>
            <p:ph type="sldNum" sz="quarter" idx="5"/>
          </p:nvPr>
        </p:nvSpPr>
        <p:spPr bwMode="auto">
          <a:xfrm>
            <a:off x="3884613"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algn="r" eaLnBrk="0" hangingPunct="0">
              <a:defRPr sz="1200">
                <a:cs typeface="ヒラギノ角ゴ Pro W3"/>
              </a:defRPr>
            </a:lvl1pPr>
          </a:lstStyle>
          <a:p>
            <a:pPr>
              <a:defRPr/>
            </a:pPr>
            <a:fld id="{6E074355-CE0D-4C68-A6CB-C364ED71B33B}" type="slidenum">
              <a:rPr lang="en-US"/>
              <a:pPr>
                <a:defRPr/>
              </a:pPr>
              <a:t>‹#›</a:t>
            </a:fld>
            <a:endParaRPr lang="en-US"/>
          </a:p>
        </p:txBody>
      </p:sp>
    </p:spTree>
    <p:extLst>
      <p:ext uri="{BB962C8B-B14F-4D97-AF65-F5344CB8AC3E}">
        <p14:creationId xmlns:p14="http://schemas.microsoft.com/office/powerpoint/2010/main" val="1509097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pexels.com/photo/photo-of-people-holding-each-other-s-hands-3184434/"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growthforce.com/blog/understanding-roi-on-human-capital-increase-your-cash-flow"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E074355-CE0D-4C68-A6CB-C364ED71B33B}" type="slidenum">
              <a:rPr lang="en-US" smtClean="0"/>
              <a:pPr>
                <a:defRPr/>
              </a:pPr>
              <a:t>1</a:t>
            </a:fld>
            <a:endParaRPr lang="en-US"/>
          </a:p>
        </p:txBody>
      </p:sp>
    </p:spTree>
    <p:extLst>
      <p:ext uri="{BB962C8B-B14F-4D97-AF65-F5344CB8AC3E}">
        <p14:creationId xmlns:p14="http://schemas.microsoft.com/office/powerpoint/2010/main" val="3056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b347db59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b347db59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overall reason why we choose this topic.</a:t>
            </a:r>
            <a:endParaRPr/>
          </a:p>
        </p:txBody>
      </p:sp>
    </p:spTree>
    <p:extLst>
      <p:ext uri="{BB962C8B-B14F-4D97-AF65-F5344CB8AC3E}">
        <p14:creationId xmlns:p14="http://schemas.microsoft.com/office/powerpoint/2010/main" val="929726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a:solidFill>
                  <a:srgbClr val="040C28"/>
                </a:solidFill>
                <a:effectLst/>
                <a:latin typeface="Google Sans"/>
              </a:rPr>
              <a:t>Recall is more important</a:t>
            </a:r>
            <a:r>
              <a:rPr lang="en-US" b="0" i="0">
                <a:solidFill>
                  <a:srgbClr val="202124"/>
                </a:solidFill>
                <a:effectLst/>
                <a:latin typeface="Google Sans"/>
              </a:rPr>
              <a:t> because it's preferable to have a model that does not miss any churns but sometimes classify a non-churns as churns, than a model that does not classify non-churns as churns but misses a lot of churns</a:t>
            </a:r>
            <a:endParaRPr lang="en-US"/>
          </a:p>
        </p:txBody>
      </p:sp>
    </p:spTree>
    <p:extLst>
      <p:ext uri="{BB962C8B-B14F-4D97-AF65-F5344CB8AC3E}">
        <p14:creationId xmlns:p14="http://schemas.microsoft.com/office/powerpoint/2010/main" val="3559674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237b78b0369_2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2" name="Google Shape;462;g237b78b0369_2_1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Links: </a:t>
            </a:r>
            <a:r>
              <a:rPr lang="en-US" b="0" i="0">
                <a:solidFill>
                  <a:srgbClr val="023189"/>
                </a:solidFill>
                <a:latin typeface="Ubuntu"/>
                <a:ea typeface="Ubuntu"/>
                <a:cs typeface="Ubuntu"/>
                <a:sym typeface="Ubuntu"/>
              </a:rPr>
              <a:t>When we talk about growing revenues, we typically focus on customer acquisition—your sales, marketing, and customer onboarding efforts. However, there is another key component of revenue growth: customer retention</a:t>
            </a:r>
            <a:endParaRPr/>
          </a:p>
          <a:p>
            <a:pPr marL="457200" marR="0" lvl="0" indent="-228600" algn="l" rtl="0">
              <a:lnSpc>
                <a:spcPct val="100000"/>
              </a:lnSpc>
              <a:spcBef>
                <a:spcPts val="0"/>
              </a:spcBef>
              <a:spcAft>
                <a:spcPts val="0"/>
              </a:spcAft>
              <a:buSzPts val="1400"/>
              <a:buNone/>
            </a:pPr>
            <a:endParaRPr/>
          </a:p>
          <a:p>
            <a:pPr marL="457200" marR="0" lvl="0" indent="-228600" algn="l" rtl="0">
              <a:lnSpc>
                <a:spcPct val="100000"/>
              </a:lnSpc>
              <a:spcBef>
                <a:spcPts val="0"/>
              </a:spcBef>
              <a:spcAft>
                <a:spcPts val="0"/>
              </a:spcAft>
              <a:buSzPts val="1400"/>
              <a:buNone/>
            </a:pPr>
            <a:r>
              <a:rPr lang="en-US" u="sng">
                <a:solidFill>
                  <a:schemeClr val="hlink"/>
                </a:solidFill>
                <a:hlinkClick r:id="rId3"/>
              </a:rPr>
              <a:t>https://www.pexels.com/photo/photo-of-people-holding-each-other-s-hands-3184434/</a:t>
            </a:r>
            <a:endParaRPr/>
          </a:p>
        </p:txBody>
      </p:sp>
      <p:sp>
        <p:nvSpPr>
          <p:cNvPr id="463" name="Google Shape;463;g237b78b0369_2_1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26</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7" name="Google Shape;45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b347db59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b347db59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overall reason why we choose this topic.</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spcBef>
                <a:spcPts val="0"/>
              </a:spcBef>
              <a:spcAft>
                <a:spcPts val="0"/>
              </a:spcAft>
              <a:buAutoNum type="arabicParenR"/>
            </a:pPr>
            <a:r>
              <a:rPr lang="en-US" dirty="0">
                <a:latin typeface="Calibri"/>
                <a:cs typeface="Calibri"/>
              </a:rPr>
              <a:t>In a typical 40 hour work week, 15 minutes of non-productive, non-billable time equals .25 hours a day, 1.25 hours a week, or 65 total hours a year. For a $3 million business, an increase of productivity of that magnitude translates to more than $93,000 annually.</a:t>
            </a:r>
            <a:endParaRPr lang="en-US" dirty="0"/>
          </a:p>
          <a:p>
            <a:pPr>
              <a:spcBef>
                <a:spcPts val="0"/>
              </a:spcBef>
              <a:spcAft>
                <a:spcPts val="0"/>
              </a:spcAft>
            </a:pPr>
            <a:r>
              <a:rPr lang="en-US" dirty="0">
                <a:latin typeface="Calibri"/>
                <a:cs typeface="Calibri"/>
              </a:rPr>
              <a:t>Just imagine if you could bill 65 more hours a year on a fixed labor cost employee (in other words, generate more revenue with no additional payroll cost). When you multiply that gain across all employees with billable time, your net income would see a hefty increase which would filter down to net profits.</a:t>
            </a:r>
          </a:p>
          <a:p>
            <a:pPr>
              <a:spcBef>
                <a:spcPts val="0"/>
              </a:spcBef>
              <a:spcAft>
                <a:spcPts val="0"/>
              </a:spcAft>
            </a:pPr>
            <a:r>
              <a:rPr lang="en-US" dirty="0">
                <a:latin typeface="Calibri"/>
                <a:cs typeface="Calibri"/>
                <a:hlinkClick r:id="rId3"/>
              </a:rPr>
              <a:t>https://www.growthforce.com/blog/understanding-roi-on-human-capital-increase-your-cash-flow</a:t>
            </a:r>
          </a:p>
          <a:p>
            <a:pPr>
              <a:spcBef>
                <a:spcPts val="0"/>
              </a:spcBef>
              <a:spcAft>
                <a:spcPts val="0"/>
              </a:spcAft>
            </a:pP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3</a:t>
            </a:fld>
            <a:endParaRPr lang="en-US"/>
          </a:p>
        </p:txBody>
      </p:sp>
    </p:spTree>
    <p:extLst>
      <p:ext uri="{BB962C8B-B14F-4D97-AF65-F5344CB8AC3E}">
        <p14:creationId xmlns:p14="http://schemas.microsoft.com/office/powerpoint/2010/main" val="556752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b347db59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b347db59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overall reason why we choose this topic.</a:t>
            </a:r>
            <a:endParaRPr/>
          </a:p>
        </p:txBody>
      </p:sp>
    </p:spTree>
    <p:extLst>
      <p:ext uri="{BB962C8B-B14F-4D97-AF65-F5344CB8AC3E}">
        <p14:creationId xmlns:p14="http://schemas.microsoft.com/office/powerpoint/2010/main" val="3854971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0"/>
              </a:spcBef>
              <a:spcAft>
                <a:spcPts val="0"/>
              </a:spcAft>
              <a:buFont typeface="Arial"/>
              <a:buChar char="•"/>
            </a:pPr>
            <a:r>
              <a:rPr lang="en-US">
                <a:latin typeface="Calibri"/>
                <a:cs typeface="Calibri"/>
              </a:rPr>
              <a:t>Resource Allocation: The amount of resource allocated to the employee to work, </a:t>
            </a:r>
            <a:r>
              <a:rPr lang="en-US" err="1">
                <a:latin typeface="Calibri"/>
                <a:cs typeface="Calibri"/>
              </a:rPr>
              <a:t>ie</a:t>
            </a:r>
            <a:r>
              <a:rPr lang="en-US">
                <a:latin typeface="Calibri"/>
                <a:cs typeface="Calibri"/>
              </a:rPr>
              <a:t>. number of working hours.</a:t>
            </a:r>
          </a:p>
          <a:p>
            <a:pPr marL="285750" lvl="1" indent="-285750">
              <a:buFont typeface="Arial"/>
              <a:buChar char="•"/>
            </a:pPr>
            <a:r>
              <a:rPr lang="en-US">
                <a:latin typeface="Calibri"/>
                <a:cs typeface="Calibri"/>
              </a:rPr>
              <a:t>In the range of </a:t>
            </a:r>
            <a:r>
              <a:rPr lang="en-US" b="1">
                <a:latin typeface="Calibri"/>
                <a:cs typeface="Calibri"/>
              </a:rPr>
              <a:t>[1.0, 10.0]</a:t>
            </a:r>
            <a:r>
              <a:rPr lang="en-US">
                <a:latin typeface="Calibri"/>
                <a:cs typeface="Calibri"/>
              </a:rPr>
              <a:t> (higher means more resource)</a:t>
            </a:r>
          </a:p>
          <a:p>
            <a:pPr marL="285750" indent="-285750">
              <a:spcBef>
                <a:spcPts val="0"/>
              </a:spcBef>
              <a:spcAft>
                <a:spcPts val="0"/>
              </a:spcAft>
              <a:buFont typeface="Arial"/>
              <a:buChar char="•"/>
            </a:pPr>
            <a:r>
              <a:rPr lang="en-US">
                <a:latin typeface="Calibri"/>
                <a:cs typeface="Calibri"/>
              </a:rPr>
              <a:t>Mental Fatigue Score: The level of fatigue mentally the employee is facing.</a:t>
            </a:r>
          </a:p>
          <a:p>
            <a:pPr marL="285750" lvl="1" indent="-285750">
              <a:buFont typeface="Arial"/>
              <a:buChar char="•"/>
            </a:pPr>
            <a:r>
              <a:rPr lang="en-US">
                <a:latin typeface="Calibri"/>
                <a:cs typeface="Calibri"/>
              </a:rPr>
              <a:t>In the range of </a:t>
            </a:r>
            <a:r>
              <a:rPr lang="en-US" b="1">
                <a:latin typeface="Calibri"/>
                <a:cs typeface="Calibri"/>
              </a:rPr>
              <a:t>[0.0, 10.0]</a:t>
            </a:r>
            <a:r>
              <a:rPr lang="en-US">
                <a:latin typeface="Calibri"/>
                <a:cs typeface="Calibri"/>
              </a:rPr>
              <a:t> where 0.0 means no fatigue and 10.0 means completely fatigue.</a:t>
            </a:r>
          </a:p>
          <a:p>
            <a:endParaRPr lang="en-US">
              <a:cs typeface="Calibri"/>
            </a:endParaRPr>
          </a:p>
        </p:txBody>
      </p:sp>
      <p:sp>
        <p:nvSpPr>
          <p:cNvPr id="4" name="Slide Number Placeholder 3"/>
          <p:cNvSpPr>
            <a:spLocks noGrp="1"/>
          </p:cNvSpPr>
          <p:nvPr>
            <p:ph type="sldNum" sz="quarter" idx="5"/>
          </p:nvPr>
        </p:nvSpPr>
        <p:spPr/>
        <p:txBody>
          <a:bodyPr/>
          <a:lstStyle/>
          <a:p>
            <a:pPr>
              <a:defRPr/>
            </a:pPr>
            <a:fld id="{6E074355-CE0D-4C68-A6CB-C364ED71B33B}" type="slidenum">
              <a:rPr lang="en-US"/>
              <a:pPr>
                <a:defRPr/>
              </a:pPr>
              <a:t>6</a:t>
            </a:fld>
            <a:endParaRPr lang="en-US"/>
          </a:p>
        </p:txBody>
      </p:sp>
    </p:spTree>
    <p:extLst>
      <p:ext uri="{BB962C8B-B14F-4D97-AF65-F5344CB8AC3E}">
        <p14:creationId xmlns:p14="http://schemas.microsoft.com/office/powerpoint/2010/main" val="2047892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10</a:t>
            </a:fld>
            <a:endParaRPr lang="en-US"/>
          </a:p>
        </p:txBody>
      </p:sp>
    </p:spTree>
    <p:extLst>
      <p:ext uri="{BB962C8B-B14F-4D97-AF65-F5344CB8AC3E}">
        <p14:creationId xmlns:p14="http://schemas.microsoft.com/office/powerpoint/2010/main" val="3665097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12</a:t>
            </a:fld>
            <a:endParaRPr lang="en-US"/>
          </a:p>
        </p:txBody>
      </p:sp>
    </p:spTree>
    <p:extLst>
      <p:ext uri="{BB962C8B-B14F-4D97-AF65-F5344CB8AC3E}">
        <p14:creationId xmlns:p14="http://schemas.microsoft.com/office/powerpoint/2010/main" val="3356673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14</a:t>
            </a:fld>
            <a:endParaRPr lang="en-US"/>
          </a:p>
        </p:txBody>
      </p:sp>
    </p:spTree>
    <p:extLst>
      <p:ext uri="{BB962C8B-B14F-4D97-AF65-F5344CB8AC3E}">
        <p14:creationId xmlns:p14="http://schemas.microsoft.com/office/powerpoint/2010/main" val="653887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b347db59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b347db59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overall reason why we choose this topic.</a:t>
            </a:r>
            <a:endParaRPr/>
          </a:p>
        </p:txBody>
      </p:sp>
    </p:spTree>
    <p:extLst>
      <p:ext uri="{BB962C8B-B14F-4D97-AF65-F5344CB8AC3E}">
        <p14:creationId xmlns:p14="http://schemas.microsoft.com/office/powerpoint/2010/main" val="173033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456C7-07AD-C590-D28E-7C2BE5DAFC1D}"/>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45FB99-6741-3F8C-6C04-55578874B913}"/>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15657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bg2"/>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79158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82496"/>
            <a:ext cx="4038600" cy="31087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82496"/>
            <a:ext cx="4038600" cy="31087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043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420688" y="641510"/>
            <a:ext cx="3008313" cy="871538"/>
          </a:xfrm>
        </p:spPr>
        <p:txBody>
          <a:bodyPr anchor="b"/>
          <a:lstStyle>
            <a:lvl1pPr algn="l">
              <a:defRPr sz="2000" b="1"/>
            </a:lvl1pPr>
          </a:lstStyle>
          <a:p>
            <a:r>
              <a:rPr lang="en-US"/>
              <a:t>Click to edit Master title style</a:t>
            </a:r>
          </a:p>
        </p:txBody>
      </p:sp>
      <p:sp>
        <p:nvSpPr>
          <p:cNvPr id="6" name="Content Placeholder 2"/>
          <p:cNvSpPr>
            <a:spLocks noGrp="1"/>
          </p:cNvSpPr>
          <p:nvPr>
            <p:ph idx="1"/>
          </p:nvPr>
        </p:nvSpPr>
        <p:spPr>
          <a:xfrm>
            <a:off x="3575050" y="920884"/>
            <a:ext cx="5111750" cy="4051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p:cNvSpPr>
            <a:spLocks noGrp="1"/>
          </p:cNvSpPr>
          <p:nvPr>
            <p:ph type="body" sz="half" idx="2"/>
          </p:nvPr>
        </p:nvSpPr>
        <p:spPr>
          <a:xfrm>
            <a:off x="420688" y="1601629"/>
            <a:ext cx="3008313" cy="3141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49021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1792288" y="3829050"/>
            <a:ext cx="5486400" cy="425768"/>
          </a:xfrm>
        </p:spPr>
        <p:txBody>
          <a:bodyPr anchor="b"/>
          <a:lstStyle>
            <a:lvl1pPr algn="l">
              <a:defRPr sz="2000" b="1"/>
            </a:lvl1pPr>
          </a:lstStyle>
          <a:p>
            <a:r>
              <a:rPr lang="en-US"/>
              <a:t>Click to edit Master title style</a:t>
            </a:r>
          </a:p>
        </p:txBody>
      </p:sp>
      <p:sp>
        <p:nvSpPr>
          <p:cNvPr id="6"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26708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61"/>
        <p:cNvGrpSpPr/>
        <p:nvPr/>
      </p:nvGrpSpPr>
      <p:grpSpPr>
        <a:xfrm>
          <a:off x="0" y="0"/>
          <a:ext cx="0" cy="0"/>
          <a:chOff x="0" y="0"/>
          <a:chExt cx="0" cy="0"/>
        </a:xfrm>
      </p:grpSpPr>
      <p:sp>
        <p:nvSpPr>
          <p:cNvPr id="162" name="Google Shape;162;g25b47f72c20_7_55"/>
          <p:cNvSpPr>
            <a:spLocks noGrp="1"/>
          </p:cNvSpPr>
          <p:nvPr>
            <p:ph type="pic" idx="2"/>
          </p:nvPr>
        </p:nvSpPr>
        <p:spPr>
          <a:xfrm>
            <a:off x="1" y="0"/>
            <a:ext cx="9143999" cy="5143500"/>
          </a:xfrm>
          <a:prstGeom prst="rect">
            <a:avLst/>
          </a:prstGeom>
          <a:noFill/>
          <a:ln>
            <a:noFill/>
          </a:ln>
        </p:spPr>
      </p:sp>
    </p:spTree>
    <p:extLst>
      <p:ext uri="{BB962C8B-B14F-4D97-AF65-F5344CB8AC3E}">
        <p14:creationId xmlns:p14="http://schemas.microsoft.com/office/powerpoint/2010/main" val="2002232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pic>
        <p:nvPicPr>
          <p:cNvPr id="42" name="Google Shape;42;p16" descr="HUMAN"/>
          <p:cNvPicPr preferRelativeResize="0"/>
          <p:nvPr/>
        </p:nvPicPr>
        <p:blipFill rotWithShape="1">
          <a:blip r:embed="rId2">
            <a:alphaModFix/>
          </a:blip>
          <a:srcRect l="4" t="10161" r="3" b="10162"/>
          <a:stretch/>
        </p:blipFill>
        <p:spPr>
          <a:xfrm>
            <a:off x="-29374" y="-1"/>
            <a:ext cx="9200367" cy="5143501"/>
          </a:xfrm>
          <a:prstGeom prst="rect">
            <a:avLst/>
          </a:prstGeom>
          <a:noFill/>
          <a:ln>
            <a:noFill/>
          </a:ln>
        </p:spPr>
      </p:pic>
      <p:pic>
        <p:nvPicPr>
          <p:cNvPr id="43" name="Google Shape;43;p16"/>
          <p:cNvPicPr preferRelativeResize="0"/>
          <p:nvPr/>
        </p:nvPicPr>
        <p:blipFill rotWithShape="1">
          <a:blip r:embed="rId3">
            <a:alphaModFix/>
          </a:blip>
          <a:srcRect/>
          <a:stretch/>
        </p:blipFill>
        <p:spPr>
          <a:xfrm>
            <a:off x="1450956" y="2342006"/>
            <a:ext cx="473410" cy="459486"/>
          </a:xfrm>
          <a:prstGeom prst="rect">
            <a:avLst/>
          </a:prstGeom>
          <a:noFill/>
          <a:ln>
            <a:noFill/>
          </a:ln>
        </p:spPr>
      </p:pic>
      <p:cxnSp>
        <p:nvCxnSpPr>
          <p:cNvPr id="44" name="Google Shape;44;p16"/>
          <p:cNvCxnSpPr/>
          <p:nvPr/>
        </p:nvCxnSpPr>
        <p:spPr>
          <a:xfrm rot="10800000">
            <a:off x="542911" y="2571749"/>
            <a:ext cx="828689" cy="0"/>
          </a:xfrm>
          <a:prstGeom prst="straightConnector1">
            <a:avLst/>
          </a:prstGeom>
          <a:noFill/>
          <a:ln w="50800" cap="rnd" cmpd="sng">
            <a:solidFill>
              <a:srgbClr val="E6E4DD"/>
            </a:solidFill>
            <a:prstDash val="dashDot"/>
            <a:round/>
            <a:headEnd type="none" w="sm" len="sm"/>
            <a:tailEnd type="none" w="sm" len="sm"/>
          </a:ln>
        </p:spPr>
      </p:cxnSp>
      <p:pic>
        <p:nvPicPr>
          <p:cNvPr id="45" name="Google Shape;45;p16"/>
          <p:cNvPicPr preferRelativeResize="0"/>
          <p:nvPr/>
        </p:nvPicPr>
        <p:blipFill rotWithShape="1">
          <a:blip r:embed="rId4">
            <a:alphaModFix/>
          </a:blip>
          <a:srcRect/>
          <a:stretch/>
        </p:blipFill>
        <p:spPr>
          <a:xfrm>
            <a:off x="372623" y="2515389"/>
            <a:ext cx="116135" cy="112720"/>
          </a:xfrm>
          <a:prstGeom prst="rect">
            <a:avLst/>
          </a:prstGeom>
          <a:noFill/>
          <a:ln>
            <a:noFill/>
          </a:ln>
        </p:spPr>
      </p:pic>
      <p:sp>
        <p:nvSpPr>
          <p:cNvPr id="46" name="Google Shape;46;p16"/>
          <p:cNvSpPr txBox="1">
            <a:spLocks noGrp="1"/>
          </p:cNvSpPr>
          <p:nvPr>
            <p:ph type="title"/>
          </p:nvPr>
        </p:nvSpPr>
        <p:spPr>
          <a:xfrm>
            <a:off x="2154307" y="1029551"/>
            <a:ext cx="6361043" cy="3084399"/>
          </a:xfrm>
          <a:prstGeom prst="rect">
            <a:avLst/>
          </a:prstGeom>
          <a:noFill/>
          <a:ln>
            <a:noFill/>
          </a:ln>
        </p:spPr>
        <p:txBody>
          <a:bodyPr spcFirstLastPara="1" wrap="square" lIns="91425" tIns="45700" rIns="91425" bIns="45700" anchor="ctr" anchorCtr="0">
            <a:noAutofit/>
          </a:bodyPr>
          <a:lstStyle>
            <a:lvl1pPr marR="0" lvl="0" algn="l" rtl="0">
              <a:lnSpc>
                <a:spcPct val="80000"/>
              </a:lnSpc>
              <a:spcBef>
                <a:spcPts val="0"/>
              </a:spcBef>
              <a:spcAft>
                <a:spcPts val="0"/>
              </a:spcAft>
              <a:buClr>
                <a:schemeClr val="lt1"/>
              </a:buClr>
              <a:buSzPts val="6000"/>
              <a:buFont typeface="Arial Black"/>
              <a:buNone/>
              <a:defRPr sz="4500" b="1" i="0" u="none" strike="noStrike" cap="none">
                <a:solidFill>
                  <a:schemeClr val="lt1"/>
                </a:solidFill>
                <a:latin typeface="Arial Black"/>
                <a:ea typeface="Arial Black"/>
                <a:cs typeface="Arial Black"/>
                <a:sym typeface="Arial Black"/>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cxnSp>
        <p:nvCxnSpPr>
          <p:cNvPr id="47" name="Google Shape;47;p16"/>
          <p:cNvCxnSpPr/>
          <p:nvPr/>
        </p:nvCxnSpPr>
        <p:spPr>
          <a:xfrm>
            <a:off x="448165" y="-99572"/>
            <a:ext cx="0" cy="2531876"/>
          </a:xfrm>
          <a:prstGeom prst="straightConnector1">
            <a:avLst/>
          </a:prstGeom>
          <a:noFill/>
          <a:ln w="50800" cap="rnd" cmpd="sng">
            <a:solidFill>
              <a:srgbClr val="E6E4DD"/>
            </a:solidFill>
            <a:prstDash val="dashDot"/>
            <a:round/>
            <a:headEnd type="none" w="sm" len="sm"/>
            <a:tailEnd type="none" w="sm" len="sm"/>
          </a:ln>
        </p:spPr>
      </p:cxnSp>
    </p:spTree>
    <p:extLst>
      <p:ext uri="{BB962C8B-B14F-4D97-AF65-F5344CB8AC3E}">
        <p14:creationId xmlns:p14="http://schemas.microsoft.com/office/powerpoint/2010/main" val="383652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250"/>
                                        <p:tgtEl>
                                          <p:spTgt spid="45"/>
                                        </p:tgtEl>
                                      </p:cBhvr>
                                    </p:animEffect>
                                  </p:childTnLst>
                                </p:cTn>
                              </p:par>
                            </p:childTnLst>
                          </p:cTn>
                        </p:par>
                        <p:par>
                          <p:cTn id="12" fill="hold">
                            <p:stCondLst>
                              <p:cond delay="750"/>
                            </p:stCondLst>
                            <p:childTnLst>
                              <p:par>
                                <p:cTn id="13" presetID="10" presetClass="entr" presetSubtype="0"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250"/>
                                        <p:tgtEl>
                                          <p:spTgt spid="44"/>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250"/>
                                        <p:tgtEl>
                                          <p:spTgt spid="43"/>
                                        </p:tgtEl>
                                      </p:cBhvr>
                                    </p:animEffect>
                                  </p:childTnLst>
                                </p:cTn>
                              </p:par>
                            </p:childTnLst>
                          </p:cTn>
                        </p:par>
                        <p:par>
                          <p:cTn id="20" fill="hold">
                            <p:stCondLst>
                              <p:cond delay="1250"/>
                            </p:stCondLst>
                            <p:childTnLst>
                              <p:par>
                                <p:cTn id="21" presetID="10" presetClass="entr" presetSubtype="0"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343"/>
            <a:ext cx="7772400" cy="1102995"/>
          </a:xfrm>
        </p:spPr>
        <p:txBody>
          <a:bodyPr/>
          <a:lstStyle>
            <a:lvl1pPr>
              <a:defRPr>
                <a:solidFill>
                  <a:schemeClr val="bg2"/>
                </a:solidFill>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bg2"/>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561331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lstStyle/>
          <a:p>
            <a:r>
              <a:rPr lang="en-US"/>
              <a:t>Click to edit Master title style</a:t>
            </a:r>
          </a:p>
        </p:txBody>
      </p:sp>
      <p:sp>
        <p:nvSpPr>
          <p:cNvPr id="3" name="Content Placeholder 2"/>
          <p:cNvSpPr>
            <a:spLocks noGrp="1"/>
          </p:cNvSpPr>
          <p:nvPr>
            <p:ph idx="1"/>
          </p:nvPr>
        </p:nvSpPr>
        <p:spPr>
          <a:xfrm>
            <a:off x="457200" y="1682496"/>
            <a:ext cx="8229600" cy="29489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0783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a:t>Click to edit Master title style</a:t>
            </a:r>
          </a:p>
        </p:txBody>
      </p:sp>
      <p:sp>
        <p:nvSpPr>
          <p:cNvPr id="5" name="Text Placeholder 2"/>
          <p:cNvSpPr>
            <a:spLocks noGrp="1"/>
          </p:cNvSpPr>
          <p:nvPr>
            <p:ph type="body" idx="1"/>
          </p:nvPr>
        </p:nvSpPr>
        <p:spPr>
          <a:xfrm>
            <a:off x="722313" y="2180035"/>
            <a:ext cx="7772400" cy="1125140"/>
          </a:xfrm>
        </p:spPr>
        <p:txBody>
          <a:bodyPr anchor="b"/>
          <a:lstStyle>
            <a:lvl1pPr marL="0" indent="0">
              <a:buNone/>
              <a:defRPr sz="2000">
                <a:solidFill>
                  <a:schemeClr val="bg2"/>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5988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82496"/>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82496"/>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6750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88" y="641510"/>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920884"/>
            <a:ext cx="5111750" cy="4051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20688" y="1601629"/>
            <a:ext cx="3008313" cy="3141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6964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29050"/>
            <a:ext cx="5486400" cy="42576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36138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969085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lstStyle/>
          <a:p>
            <a:r>
              <a:rPr lang="en-US"/>
              <a:t>Click to edit Master title style</a:t>
            </a:r>
          </a:p>
        </p:txBody>
      </p:sp>
      <p:sp>
        <p:nvSpPr>
          <p:cNvPr id="3" name="Content Placeholder 2"/>
          <p:cNvSpPr>
            <a:spLocks noGrp="1"/>
          </p:cNvSpPr>
          <p:nvPr>
            <p:ph idx="1"/>
          </p:nvPr>
        </p:nvSpPr>
        <p:spPr>
          <a:xfrm>
            <a:off x="457200" y="1682496"/>
            <a:ext cx="8229600" cy="2914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501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jpeg"/><Relationship Id="rId4" Type="http://schemas.openxmlformats.org/officeDocument/2006/relationships/slideLayout" Target="../slideLayouts/slideLayout11.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495300" y="1200150"/>
            <a:ext cx="7886700" cy="1752600"/>
          </a:xfrm>
          <a:prstGeom prst="rect">
            <a:avLst/>
          </a:prstGeom>
        </p:spPr>
        <p:txBody>
          <a:bodyPr vert="horz" wrap="square" lIns="91440" tIns="45720" rIns="91440" bIns="45720" rtlCol="0" anchor="b">
            <a:noAutofit/>
          </a:bodyPr>
          <a:lstStyle/>
          <a:p>
            <a:r>
              <a:rPr lang="en-US"/>
              <a:t>Insert your</a:t>
            </a:r>
            <a:br>
              <a:rPr lang="en-US"/>
            </a:br>
            <a:r>
              <a:rPr lang="en-US"/>
              <a:t>headline here</a:t>
            </a:r>
            <a:br>
              <a:rPr lang="en-US"/>
            </a:br>
            <a:r>
              <a:rPr lang="en-US"/>
              <a:t>up to 3 lines</a:t>
            </a:r>
          </a:p>
        </p:txBody>
      </p:sp>
      <p:sp>
        <p:nvSpPr>
          <p:cNvPr id="10" name="Text Placeholder 9"/>
          <p:cNvSpPr>
            <a:spLocks noGrp="1"/>
          </p:cNvSpPr>
          <p:nvPr>
            <p:ph type="body" idx="1"/>
          </p:nvPr>
        </p:nvSpPr>
        <p:spPr>
          <a:xfrm>
            <a:off x="495300" y="3333749"/>
            <a:ext cx="7886700" cy="457201"/>
          </a:xfrm>
          <a:prstGeom prst="rect">
            <a:avLst/>
          </a:prstGeom>
        </p:spPr>
        <p:txBody>
          <a:bodyPr vert="horz" lIns="91440" tIns="45720" rIns="91440" bIns="45720" rtlCol="0">
            <a:noAutofit/>
          </a:bodyPr>
          <a:lstStyle/>
          <a:p>
            <a:pPr lvl="0"/>
            <a:r>
              <a:rPr lang="en-US"/>
              <a:t>Insert your subtitle or any additional description text here up to</a:t>
            </a:r>
            <a:br>
              <a:rPr lang="en-US"/>
            </a:br>
            <a:r>
              <a:rPr lang="en-US"/>
              <a:t>two lines of text or you can delete this text box</a:t>
            </a:r>
          </a:p>
        </p:txBody>
      </p:sp>
      <p:cxnSp>
        <p:nvCxnSpPr>
          <p:cNvPr id="14" name="Straight Connector 13"/>
          <p:cNvCxnSpPr/>
          <p:nvPr userDrawn="1"/>
        </p:nvCxnSpPr>
        <p:spPr>
          <a:xfrm>
            <a:off x="628650" y="3105150"/>
            <a:ext cx="5619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9"/>
          <p:cNvSpPr txBox="1">
            <a:spLocks/>
          </p:cNvSpPr>
          <p:nvPr userDrawn="1"/>
        </p:nvSpPr>
        <p:spPr>
          <a:xfrm>
            <a:off x="490384" y="4171949"/>
            <a:ext cx="7886700" cy="45720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lnSpc>
                <a:spcPct val="50000"/>
              </a:lnSpc>
              <a:spcAft>
                <a:spcPts val="0"/>
              </a:spcAft>
            </a:pPr>
            <a:r>
              <a:rPr lang="en-US" sz="1050" b="0" i="0" cap="all" baseline="0">
                <a:latin typeface="Arial Black" charset="0"/>
              </a:rPr>
              <a:t>Presenter or speaker name</a:t>
            </a:r>
          </a:p>
          <a:p>
            <a:pPr fontAlgn="auto">
              <a:lnSpc>
                <a:spcPct val="30000"/>
              </a:lnSpc>
              <a:spcAft>
                <a:spcPts val="0"/>
              </a:spcAft>
            </a:pPr>
            <a:r>
              <a:rPr lang="en-US" sz="1050"/>
              <a:t>Position/Role,</a:t>
            </a:r>
            <a:r>
              <a:rPr lang="en-US" sz="1050" baseline="0"/>
              <a:t> The University of Texas at Austin</a:t>
            </a:r>
            <a:endParaRPr lang="en-US" sz="1050"/>
          </a:p>
        </p:txBody>
      </p:sp>
      <p:sp>
        <p:nvSpPr>
          <p:cNvPr id="16" name="Text Placeholder 9"/>
          <p:cNvSpPr txBox="1">
            <a:spLocks/>
          </p:cNvSpPr>
          <p:nvPr userDrawn="1"/>
        </p:nvSpPr>
        <p:spPr>
          <a:xfrm>
            <a:off x="548640" y="457200"/>
            <a:ext cx="7828444" cy="38929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r>
              <a:rPr lang="en-US" sz="1200" b="0" i="0" cap="all" baseline="0">
                <a:latin typeface="Arial Black" charset="0"/>
              </a:rPr>
              <a:t>Month 20xx</a:t>
            </a:r>
            <a:endParaRPr lang="en-US" sz="1200" b="0"/>
          </a:p>
        </p:txBody>
      </p:sp>
    </p:spTree>
    <p:extLst>
      <p:ext uri="{BB962C8B-B14F-4D97-AF65-F5344CB8AC3E}">
        <p14:creationId xmlns:p14="http://schemas.microsoft.com/office/powerpoint/2010/main" val="1503322918"/>
      </p:ext>
    </p:extLst>
  </p:cSld>
  <p:clrMap bg1="lt1" tx1="dk1" bg2="lt2" tx2="dk2" accent1="accent1" accent2="accent2" accent3="accent3" accent4="accent4" accent5="accent5" accent6="accent6" hlink="hlink" folHlink="folHlink"/>
  <p:sldLayoutIdLst>
    <p:sldLayoutId id="2147483680" r:id="rId1"/>
  </p:sldLayoutIdLst>
  <p:txStyles>
    <p:title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p:titleStyle>
    <p:bodyStyle>
      <a:lvl1pPr marL="0" indent="0" algn="l" defTabSz="914400" rtl="0" eaLnBrk="1" latinLnBrk="0" hangingPunct="1">
        <a:lnSpc>
          <a:spcPct val="90000"/>
        </a:lnSpc>
        <a:spcBef>
          <a:spcPts val="1000"/>
        </a:spcBef>
        <a:buFont typeface="Arial"/>
        <a:buNone/>
        <a:defRPr sz="14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80210"/>
            <a:ext cx="8229600" cy="29489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182391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7" r:id="rId5"/>
    <p:sldLayoutId id="2147483668" r:id="rId6"/>
  </p:sldLayoutIdLst>
  <p:txStyles>
    <p:titleStyle>
      <a:lvl1pPr algn="l" defTabSz="457200" rtl="0" eaLnBrk="1" latinLnBrk="0" hangingPunct="1">
        <a:spcBef>
          <a:spcPct val="0"/>
        </a:spcBef>
        <a:buNone/>
        <a:defRPr sz="4400" kern="1200">
          <a:solidFill>
            <a:schemeClr val="bg2"/>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bg2"/>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79972"/>
            <a:ext cx="822960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163865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7" r:id="rId5"/>
    <p:sldLayoutId id="2147483678" r:id="rId6"/>
    <p:sldLayoutId id="2147483681" r:id="rId7"/>
    <p:sldLayoutId id="2147483682" r:id="rId8"/>
  </p:sldLayoutIdLst>
  <p:txStyles>
    <p:titleStyle>
      <a:lvl1pPr algn="l" defTabSz="457200" rtl="0" eaLnBrk="1" latinLnBrk="0" hangingPunct="1">
        <a:spcBef>
          <a:spcPct val="0"/>
        </a:spcBef>
        <a:buNone/>
        <a:defRPr sz="4400" kern="1200">
          <a:solidFill>
            <a:schemeClr val="bg2"/>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Arial"/>
        <a:buChar char="•"/>
        <a:defRPr sz="3200" kern="1200">
          <a:solidFill>
            <a:schemeClr val="bg2"/>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2"/>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2"/>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2"/>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microsoft.com/office/2007/relationships/diagramDrawing" Target="../diagrams/drawing9.xml"/><Relationship Id="rId13" Type="http://schemas.openxmlformats.org/officeDocument/2006/relationships/diagramQuickStyle" Target="../diagrams/quickStyle10.xml"/><Relationship Id="rId3" Type="http://schemas.openxmlformats.org/officeDocument/2006/relationships/image" Target="../media/image30.png"/><Relationship Id="rId7" Type="http://schemas.openxmlformats.org/officeDocument/2006/relationships/diagramColors" Target="../diagrams/colors9.xml"/><Relationship Id="rId12" Type="http://schemas.openxmlformats.org/officeDocument/2006/relationships/diagramLayout" Target="../diagrams/layout10.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QuickStyle" Target="../diagrams/quickStyle9.xml"/><Relationship Id="rId11" Type="http://schemas.openxmlformats.org/officeDocument/2006/relationships/diagramData" Target="../diagrams/data10.xml"/><Relationship Id="rId5" Type="http://schemas.openxmlformats.org/officeDocument/2006/relationships/diagramLayout" Target="../diagrams/layout9.xml"/><Relationship Id="rId15" Type="http://schemas.microsoft.com/office/2007/relationships/diagramDrawing" Target="../diagrams/drawing10.xml"/><Relationship Id="rId10" Type="http://schemas.openxmlformats.org/officeDocument/2006/relationships/image" Target="../media/image33.png"/><Relationship Id="rId4" Type="http://schemas.openxmlformats.org/officeDocument/2006/relationships/diagramData" Target="../diagrams/data9.xml"/><Relationship Id="rId9" Type="http://schemas.openxmlformats.org/officeDocument/2006/relationships/image" Target="../media/image32.png"/><Relationship Id="rId14" Type="http://schemas.openxmlformats.org/officeDocument/2006/relationships/diagramColors" Target="../diagrams/colors10.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5.png"/><Relationship Id="rId2" Type="http://schemas.openxmlformats.org/officeDocument/2006/relationships/diagramData" Target="../diagrams/data12.xml"/><Relationship Id="rId1" Type="http://schemas.openxmlformats.org/officeDocument/2006/relationships/slideLayout" Target="../slideLayouts/slideLayout9.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42.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hyperlink" Target="https://www2.deloitte.com/us/en/pages/about-deloitte/articles/well-being-survey.html"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diagramData" Target="../diagrams/data6.xml"/><Relationship Id="rId18" Type="http://schemas.openxmlformats.org/officeDocument/2006/relationships/diagramData" Target="../diagrams/data7.xml"/><Relationship Id="rId26" Type="http://schemas.openxmlformats.org/officeDocument/2006/relationships/diagramColors" Target="../diagrams/colors8.xml"/><Relationship Id="rId3" Type="http://schemas.openxmlformats.org/officeDocument/2006/relationships/diagramLayout" Target="../diagrams/layout4.xml"/><Relationship Id="rId21" Type="http://schemas.openxmlformats.org/officeDocument/2006/relationships/diagramColors" Target="../diagrams/colors7.xml"/><Relationship Id="rId7" Type="http://schemas.openxmlformats.org/officeDocument/2006/relationships/image" Target="../media/image13.png"/><Relationship Id="rId12" Type="http://schemas.microsoft.com/office/2007/relationships/diagramDrawing" Target="../diagrams/drawing5.xml"/><Relationship Id="rId17" Type="http://schemas.microsoft.com/office/2007/relationships/diagramDrawing" Target="../diagrams/drawing6.xml"/><Relationship Id="rId25" Type="http://schemas.openxmlformats.org/officeDocument/2006/relationships/diagramQuickStyle" Target="../diagrams/quickStyle8.xml"/><Relationship Id="rId2" Type="http://schemas.openxmlformats.org/officeDocument/2006/relationships/diagramData" Target="../diagrams/data4.xml"/><Relationship Id="rId16" Type="http://schemas.openxmlformats.org/officeDocument/2006/relationships/diagramColors" Target="../diagrams/colors6.xml"/><Relationship Id="rId20" Type="http://schemas.openxmlformats.org/officeDocument/2006/relationships/diagramQuickStyle" Target="../diagrams/quickStyle7.xml"/><Relationship Id="rId1" Type="http://schemas.openxmlformats.org/officeDocument/2006/relationships/slideLayout" Target="../slideLayouts/slideLayout9.xml"/><Relationship Id="rId6" Type="http://schemas.microsoft.com/office/2007/relationships/diagramDrawing" Target="../diagrams/drawing4.xml"/><Relationship Id="rId11" Type="http://schemas.openxmlformats.org/officeDocument/2006/relationships/diagramColors" Target="../diagrams/colors5.xml"/><Relationship Id="rId24" Type="http://schemas.openxmlformats.org/officeDocument/2006/relationships/diagramLayout" Target="../diagrams/layout8.xml"/><Relationship Id="rId5" Type="http://schemas.openxmlformats.org/officeDocument/2006/relationships/diagramColors" Target="../diagrams/colors4.xml"/><Relationship Id="rId15" Type="http://schemas.openxmlformats.org/officeDocument/2006/relationships/diagramQuickStyle" Target="../diagrams/quickStyle6.xml"/><Relationship Id="rId23" Type="http://schemas.openxmlformats.org/officeDocument/2006/relationships/diagramData" Target="../diagrams/data8.xml"/><Relationship Id="rId28" Type="http://schemas.openxmlformats.org/officeDocument/2006/relationships/image" Target="../media/image14.png"/><Relationship Id="rId10" Type="http://schemas.openxmlformats.org/officeDocument/2006/relationships/diagramQuickStyle" Target="../diagrams/quickStyle5.xml"/><Relationship Id="rId19" Type="http://schemas.openxmlformats.org/officeDocument/2006/relationships/diagramLayout" Target="../diagrams/layout7.xml"/><Relationship Id="rId4" Type="http://schemas.openxmlformats.org/officeDocument/2006/relationships/diagramQuickStyle" Target="../diagrams/quickStyle4.xml"/><Relationship Id="rId9" Type="http://schemas.openxmlformats.org/officeDocument/2006/relationships/diagramLayout" Target="../diagrams/layout5.xml"/><Relationship Id="rId14" Type="http://schemas.openxmlformats.org/officeDocument/2006/relationships/diagramLayout" Target="../diagrams/layout6.xml"/><Relationship Id="rId22" Type="http://schemas.microsoft.com/office/2007/relationships/diagramDrawing" Target="../diagrams/drawing7.xml"/><Relationship Id="rId27" Type="http://schemas.microsoft.com/office/2007/relationships/diagramDrawing" Target="../diagrams/drawing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10" name="Straight Connector 9"/>
          <p:cNvCxnSpPr/>
          <p:nvPr/>
        </p:nvCxnSpPr>
        <p:spPr>
          <a:xfrm>
            <a:off x="628650" y="3105150"/>
            <a:ext cx="5619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9"/>
          <p:cNvSpPr txBox="1">
            <a:spLocks/>
          </p:cNvSpPr>
          <p:nvPr/>
        </p:nvSpPr>
        <p:spPr>
          <a:xfrm>
            <a:off x="548640" y="4114800"/>
            <a:ext cx="7886700" cy="45720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lnSpc>
                <a:spcPct val="50000"/>
              </a:lnSpc>
              <a:spcAft>
                <a:spcPts val="0"/>
              </a:spcAft>
            </a:pPr>
            <a:r>
              <a:rPr lang="en-US" sz="1050" b="0" i="0" cap="all" baseline="0" dirty="0">
                <a:latin typeface="Arial Black"/>
                <a:cs typeface="Arial"/>
              </a:rPr>
              <a:t>Group - 1</a:t>
            </a:r>
            <a:endParaRPr lang="en-US" sz="1050" b="0" i="0" cap="all" baseline="0" dirty="0">
              <a:latin typeface="Arial Black" charset="0"/>
            </a:endParaRPr>
          </a:p>
          <a:p>
            <a:pPr fontAlgn="auto">
              <a:lnSpc>
                <a:spcPct val="30000"/>
              </a:lnSpc>
              <a:spcAft>
                <a:spcPts val="0"/>
              </a:spcAft>
            </a:pPr>
            <a:r>
              <a:rPr lang="en-US" sz="1050" i="1" dirty="0">
                <a:latin typeface="Arial"/>
                <a:cs typeface="Arial"/>
              </a:rPr>
              <a:t>Meghavi Singhaniya</a:t>
            </a:r>
          </a:p>
          <a:p>
            <a:pPr>
              <a:lnSpc>
                <a:spcPct val="30000"/>
              </a:lnSpc>
              <a:spcAft>
                <a:spcPts val="0"/>
              </a:spcAft>
            </a:pPr>
            <a:r>
              <a:rPr lang="en-US" sz="1050" i="1" dirty="0">
                <a:latin typeface="Arial"/>
                <a:cs typeface="Arial"/>
              </a:rPr>
              <a:t>Akash Goyal</a:t>
            </a:r>
          </a:p>
          <a:p>
            <a:pPr>
              <a:lnSpc>
                <a:spcPct val="30000"/>
              </a:lnSpc>
              <a:spcAft>
                <a:spcPts val="0"/>
              </a:spcAft>
            </a:pPr>
            <a:r>
              <a:rPr lang="en-US" sz="1050" i="1" dirty="0">
                <a:latin typeface="Arial"/>
                <a:cs typeface="Arial"/>
              </a:rPr>
              <a:t>Bindu Raghu Naga</a:t>
            </a:r>
          </a:p>
          <a:p>
            <a:pPr>
              <a:lnSpc>
                <a:spcPct val="30000"/>
              </a:lnSpc>
              <a:spcAft>
                <a:spcPts val="0"/>
              </a:spcAft>
            </a:pPr>
            <a:r>
              <a:rPr lang="en-US" sz="1050" i="1" dirty="0">
                <a:latin typeface="Arial"/>
                <a:cs typeface="Arial"/>
              </a:rPr>
              <a:t>Alfredo Sandoval</a:t>
            </a:r>
          </a:p>
          <a:p>
            <a:pPr>
              <a:lnSpc>
                <a:spcPct val="30000"/>
              </a:lnSpc>
              <a:spcAft>
                <a:spcPts val="0"/>
              </a:spcAft>
            </a:pPr>
            <a:r>
              <a:rPr lang="en-US" sz="1050" i="1" dirty="0">
                <a:latin typeface="Arial"/>
                <a:cs typeface="Arial"/>
              </a:rPr>
              <a:t>Meenakshi Sundaram</a:t>
            </a:r>
            <a:endParaRPr lang="en-US" sz="1050" i="1" dirty="0"/>
          </a:p>
          <a:p>
            <a:pPr>
              <a:lnSpc>
                <a:spcPct val="30000"/>
              </a:lnSpc>
              <a:spcAft>
                <a:spcPts val="0"/>
              </a:spcAft>
            </a:pPr>
            <a:endParaRPr lang="en-US" sz="1050" dirty="0"/>
          </a:p>
        </p:txBody>
      </p:sp>
      <p:sp>
        <p:nvSpPr>
          <p:cNvPr id="13" name="Title Placeholder 7"/>
          <p:cNvSpPr txBox="1">
            <a:spLocks/>
          </p:cNvSpPr>
          <p:nvPr/>
        </p:nvSpPr>
        <p:spPr>
          <a:xfrm>
            <a:off x="502920" y="1200150"/>
            <a:ext cx="7886700" cy="1752600"/>
          </a:xfrm>
          <a:prstGeom prst="rect">
            <a:avLst/>
          </a:prstGeom>
        </p:spPr>
        <p:txBody>
          <a:bodyPr vert="horz" wrap="square" lIns="91440" tIns="45720" rIns="91440" bIns="45720" rtlCol="0" anchor="b">
            <a:noAutofit/>
          </a:bodyPr>
          <a:lst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a:lstStyle>
          <a:p>
            <a:pPr fontAlgn="auto">
              <a:spcAft>
                <a:spcPts val="0"/>
              </a:spcAft>
            </a:pPr>
            <a:r>
              <a:rPr lang="en-US">
                <a:latin typeface="Arial Black"/>
              </a:rPr>
              <a:t>Predicting employee burnout</a:t>
            </a:r>
          </a:p>
        </p:txBody>
      </p:sp>
      <p:sp>
        <p:nvSpPr>
          <p:cNvPr id="15" name="Text Placeholder 9"/>
          <p:cNvSpPr txBox="1">
            <a:spLocks/>
          </p:cNvSpPr>
          <p:nvPr/>
        </p:nvSpPr>
        <p:spPr>
          <a:xfrm>
            <a:off x="548640" y="3333749"/>
            <a:ext cx="7886700" cy="457201"/>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a:buNone/>
              <a:defRPr sz="14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endParaRPr lang="en-US"/>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8699" y="320040"/>
            <a:ext cx="1877397" cy="914400"/>
          </a:xfrm>
          <a:prstGeom prst="rect">
            <a:avLst/>
          </a:prstGeom>
        </p:spPr>
      </p:pic>
    </p:spTree>
    <p:extLst>
      <p:ext uri="{BB962C8B-B14F-4D97-AF65-F5344CB8AC3E}">
        <p14:creationId xmlns:p14="http://schemas.microsoft.com/office/powerpoint/2010/main" val="821298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2" descr="A graph of a number of different colored bars&#10;&#10;Description automatically generated">
            <a:extLst>
              <a:ext uri="{FF2B5EF4-FFF2-40B4-BE49-F238E27FC236}">
                <a16:creationId xmlns:a16="http://schemas.microsoft.com/office/drawing/2014/main" id="{294AB296-4341-1DD1-E94F-8D0BFE2D2F99}"/>
              </a:ext>
            </a:extLst>
          </p:cNvPr>
          <p:cNvPicPr>
            <a:picLocks noChangeAspect="1"/>
          </p:cNvPicPr>
          <p:nvPr/>
        </p:nvPicPr>
        <p:blipFill>
          <a:blip r:embed="rId3"/>
          <a:stretch>
            <a:fillRect/>
          </a:stretch>
        </p:blipFill>
        <p:spPr>
          <a:xfrm>
            <a:off x="192809" y="1399050"/>
            <a:ext cx="3891730" cy="3740967"/>
          </a:xfrm>
          <a:prstGeom prst="rect">
            <a:avLst/>
          </a:prstGeom>
        </p:spPr>
      </p:pic>
      <p:sp>
        <p:nvSpPr>
          <p:cNvPr id="3" name="Title 1">
            <a:extLst>
              <a:ext uri="{FF2B5EF4-FFF2-40B4-BE49-F238E27FC236}">
                <a16:creationId xmlns:a16="http://schemas.microsoft.com/office/drawing/2014/main" id="{C06486CA-6CCA-7E3B-E562-71780C4D8C84}"/>
              </a:ext>
            </a:extLst>
          </p:cNvPr>
          <p:cNvSpPr>
            <a:spLocks noGrp="1"/>
          </p:cNvSpPr>
          <p:nvPr>
            <p:ph type="title"/>
          </p:nvPr>
        </p:nvSpPr>
        <p:spPr>
          <a:xfrm>
            <a:off x="-25278" y="311012"/>
            <a:ext cx="8229600" cy="857250"/>
          </a:xfrm>
        </p:spPr>
        <p:txBody>
          <a:bodyPr>
            <a:normAutofit/>
          </a:bodyPr>
          <a:lstStyle/>
          <a:p>
            <a:r>
              <a:rPr lang="en-US" sz="2800" b="1" i="1">
                <a:latin typeface="Calibri"/>
                <a:cs typeface="Arial"/>
              </a:rPr>
              <a:t>Exploratory Data Analysis...</a:t>
            </a:r>
            <a:br>
              <a:rPr lang="en-US" sz="2800" b="1" i="1">
                <a:latin typeface="Calibri"/>
                <a:cs typeface="Arial"/>
              </a:rPr>
            </a:br>
            <a:r>
              <a:rPr lang="en-US" sz="1800" b="1" i="1">
                <a:latin typeface="Calibri"/>
                <a:cs typeface="Arial"/>
              </a:rPr>
              <a:t>Burn rate profiling by features...</a:t>
            </a:r>
            <a:endParaRPr lang="en-US" sz="1800" b="1" i="1">
              <a:latin typeface="Calibri"/>
              <a:cs typeface="Calibri"/>
            </a:endParaRPr>
          </a:p>
        </p:txBody>
      </p:sp>
      <p:grpSp>
        <p:nvGrpSpPr>
          <p:cNvPr id="5" name="Group 4">
            <a:extLst>
              <a:ext uri="{FF2B5EF4-FFF2-40B4-BE49-F238E27FC236}">
                <a16:creationId xmlns:a16="http://schemas.microsoft.com/office/drawing/2014/main" id="{2263B98B-6150-B1D1-BFE9-8B315699B0BE}"/>
              </a:ext>
            </a:extLst>
          </p:cNvPr>
          <p:cNvGrpSpPr/>
          <p:nvPr/>
        </p:nvGrpSpPr>
        <p:grpSpPr>
          <a:xfrm>
            <a:off x="4158016" y="1345627"/>
            <a:ext cx="4824898" cy="3742852"/>
            <a:chOff x="4158016" y="1169781"/>
            <a:chExt cx="4824898" cy="3742852"/>
          </a:xfrm>
        </p:grpSpPr>
        <p:pic>
          <p:nvPicPr>
            <p:cNvPr id="9" name="Picture 9" descr="A graph of different colored bars&#10;&#10;Description automatically generated">
              <a:extLst>
                <a:ext uri="{FF2B5EF4-FFF2-40B4-BE49-F238E27FC236}">
                  <a16:creationId xmlns:a16="http://schemas.microsoft.com/office/drawing/2014/main" id="{3047DD4F-3DD3-531F-E93A-82E629DE64E1}"/>
                </a:ext>
              </a:extLst>
            </p:cNvPr>
            <p:cNvPicPr>
              <a:picLocks noChangeAspect="1"/>
            </p:cNvPicPr>
            <p:nvPr/>
          </p:nvPicPr>
          <p:blipFill rotWithShape="1">
            <a:blip r:embed="rId4"/>
            <a:srcRect t="67" r="-192" b="1157"/>
            <a:stretch/>
          </p:blipFill>
          <p:spPr>
            <a:xfrm>
              <a:off x="4165711" y="1169781"/>
              <a:ext cx="4817203" cy="3742852"/>
            </a:xfrm>
            <a:prstGeom prst="rect">
              <a:avLst/>
            </a:prstGeom>
          </p:spPr>
        </p:pic>
        <p:sp>
          <p:nvSpPr>
            <p:cNvPr id="2" name="TextBox 1">
              <a:extLst>
                <a:ext uri="{FF2B5EF4-FFF2-40B4-BE49-F238E27FC236}">
                  <a16:creationId xmlns:a16="http://schemas.microsoft.com/office/drawing/2014/main" id="{6B2C1BC3-C63A-0F6A-0010-5C10C1ED4A96}"/>
                </a:ext>
              </a:extLst>
            </p:cNvPr>
            <p:cNvSpPr txBox="1"/>
            <p:nvPr/>
          </p:nvSpPr>
          <p:spPr>
            <a:xfrm rot="16200000">
              <a:off x="3557211" y="2917823"/>
              <a:ext cx="1447832" cy="246221"/>
            </a:xfrm>
            <a:prstGeom prst="rect">
              <a:avLst/>
            </a:prstGeom>
            <a:solidFill>
              <a:schemeClr val="bg1"/>
            </a:solidFill>
          </p:spPr>
          <p:txBody>
            <a:bodyPr wrap="none" rtlCol="0">
              <a:spAutoFit/>
            </a:bodyPr>
            <a:lstStyle/>
            <a:p>
              <a:r>
                <a:rPr lang="en-US" sz="1000">
                  <a:solidFill>
                    <a:schemeClr val="bg2">
                      <a:lumMod val="50000"/>
                    </a:schemeClr>
                  </a:solidFill>
                  <a:latin typeface="Arial" panose="020B0604020202020204" pitchFamily="34" charset="0"/>
                  <a:cs typeface="Arial" panose="020B0604020202020204" pitchFamily="34" charset="0"/>
                </a:rPr>
                <a:t>Number of Employees</a:t>
              </a:r>
            </a:p>
          </p:txBody>
        </p:sp>
      </p:grpSp>
      <p:sp>
        <p:nvSpPr>
          <p:cNvPr id="7" name="TextBox 6">
            <a:extLst>
              <a:ext uri="{FF2B5EF4-FFF2-40B4-BE49-F238E27FC236}">
                <a16:creationId xmlns:a16="http://schemas.microsoft.com/office/drawing/2014/main" id="{F5136121-B318-AD21-33E7-90D24BE04236}"/>
              </a:ext>
            </a:extLst>
          </p:cNvPr>
          <p:cNvSpPr txBox="1"/>
          <p:nvPr/>
        </p:nvSpPr>
        <p:spPr>
          <a:xfrm>
            <a:off x="6708349" y="439858"/>
            <a:ext cx="2404696" cy="830997"/>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b="1">
                <a:latin typeface="Calibri"/>
                <a:cs typeface="Arial"/>
              </a:rPr>
              <a:t>Burn Rate Groups (0 to 10) :</a:t>
            </a:r>
            <a:endParaRPr lang="en-US"/>
          </a:p>
          <a:p>
            <a:pPr marL="285750" indent="-285750" algn="just">
              <a:buFont typeface="Arial"/>
              <a:buChar char="•"/>
            </a:pPr>
            <a:r>
              <a:rPr lang="en-US" sz="1200" b="1">
                <a:latin typeface="Calibri"/>
                <a:cs typeface="Arial"/>
              </a:rPr>
              <a:t>Low :</a:t>
            </a:r>
            <a:r>
              <a:rPr lang="en-US" sz="1200">
                <a:latin typeface="Calibri"/>
                <a:cs typeface="Arial"/>
              </a:rPr>
              <a:t>  Quartile 1 range</a:t>
            </a:r>
          </a:p>
          <a:p>
            <a:pPr marL="285750" indent="-285750" algn="just">
              <a:buFont typeface="Arial"/>
              <a:buChar char="•"/>
            </a:pPr>
            <a:r>
              <a:rPr lang="en-US" sz="1200" b="1">
                <a:latin typeface="Calibri"/>
                <a:cs typeface="Arial"/>
              </a:rPr>
              <a:t>Medium :</a:t>
            </a:r>
            <a:r>
              <a:rPr lang="en-US" sz="1200">
                <a:latin typeface="Calibri"/>
                <a:cs typeface="Arial"/>
              </a:rPr>
              <a:t> Quartile 2-3 range</a:t>
            </a:r>
          </a:p>
          <a:p>
            <a:pPr marL="285750" indent="-285750" algn="just">
              <a:buFont typeface="Arial"/>
              <a:buChar char="•"/>
            </a:pPr>
            <a:r>
              <a:rPr lang="en-US" sz="1200" b="1">
                <a:latin typeface="Calibri"/>
                <a:cs typeface="Arial"/>
              </a:rPr>
              <a:t>High:</a:t>
            </a:r>
            <a:r>
              <a:rPr lang="en-US" sz="1200">
                <a:latin typeface="Calibri"/>
                <a:cs typeface="Arial"/>
              </a:rPr>
              <a:t>  Quartile 4 </a:t>
            </a:r>
            <a:endParaRPr lang="en-US" sz="1200">
              <a:latin typeface="Calibri"/>
            </a:endParaRPr>
          </a:p>
        </p:txBody>
      </p:sp>
    </p:spTree>
    <p:extLst>
      <p:ext uri="{BB962C8B-B14F-4D97-AF65-F5344CB8AC3E}">
        <p14:creationId xmlns:p14="http://schemas.microsoft.com/office/powerpoint/2010/main" val="2871409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graph of a number of red and green bars&#10;&#10;Description automatically generated">
            <a:extLst>
              <a:ext uri="{FF2B5EF4-FFF2-40B4-BE49-F238E27FC236}">
                <a16:creationId xmlns:a16="http://schemas.microsoft.com/office/drawing/2014/main" id="{562EFFF7-F42E-5510-25D2-D2DBB40EA57D}"/>
              </a:ext>
            </a:extLst>
          </p:cNvPr>
          <p:cNvPicPr>
            <a:picLocks noChangeAspect="1"/>
          </p:cNvPicPr>
          <p:nvPr/>
        </p:nvPicPr>
        <p:blipFill>
          <a:blip r:embed="rId2"/>
          <a:stretch>
            <a:fillRect/>
          </a:stretch>
        </p:blipFill>
        <p:spPr>
          <a:xfrm>
            <a:off x="4747279" y="1336403"/>
            <a:ext cx="4337869" cy="3562779"/>
          </a:xfrm>
          <a:prstGeom prst="rect">
            <a:avLst/>
          </a:prstGeom>
        </p:spPr>
      </p:pic>
      <p:pic>
        <p:nvPicPr>
          <p:cNvPr id="2" name="Picture 3" descr="A graph of different colored bars&#10;&#10;Description automatically generated">
            <a:extLst>
              <a:ext uri="{FF2B5EF4-FFF2-40B4-BE49-F238E27FC236}">
                <a16:creationId xmlns:a16="http://schemas.microsoft.com/office/drawing/2014/main" id="{2F693EA6-6728-FA38-9D73-252FCBB3F08C}"/>
              </a:ext>
            </a:extLst>
          </p:cNvPr>
          <p:cNvPicPr>
            <a:picLocks noChangeAspect="1"/>
          </p:cNvPicPr>
          <p:nvPr/>
        </p:nvPicPr>
        <p:blipFill>
          <a:blip r:embed="rId3"/>
          <a:stretch>
            <a:fillRect/>
          </a:stretch>
        </p:blipFill>
        <p:spPr>
          <a:xfrm>
            <a:off x="30348" y="1338122"/>
            <a:ext cx="4199603" cy="3559346"/>
          </a:xfrm>
          <a:prstGeom prst="rect">
            <a:avLst/>
          </a:prstGeom>
        </p:spPr>
      </p:pic>
      <p:sp>
        <p:nvSpPr>
          <p:cNvPr id="4" name="Title 1">
            <a:extLst>
              <a:ext uri="{FF2B5EF4-FFF2-40B4-BE49-F238E27FC236}">
                <a16:creationId xmlns:a16="http://schemas.microsoft.com/office/drawing/2014/main" id="{AF750B38-01C9-01AD-33EC-E6770238CC43}"/>
              </a:ext>
            </a:extLst>
          </p:cNvPr>
          <p:cNvSpPr>
            <a:spLocks noGrp="1"/>
          </p:cNvSpPr>
          <p:nvPr>
            <p:ph type="title"/>
          </p:nvPr>
        </p:nvSpPr>
        <p:spPr>
          <a:xfrm>
            <a:off x="1099" y="363766"/>
            <a:ext cx="8229600" cy="857250"/>
          </a:xfrm>
        </p:spPr>
        <p:txBody>
          <a:bodyPr>
            <a:normAutofit/>
          </a:bodyPr>
          <a:lstStyle/>
          <a:p>
            <a:r>
              <a:rPr lang="en-US" sz="2800" b="1" i="1">
                <a:latin typeface="Calibri"/>
                <a:cs typeface="Arial"/>
              </a:rPr>
              <a:t>Exploratory Data Analysis...</a:t>
            </a:r>
            <a:br>
              <a:rPr lang="en-US" sz="2800" b="1" i="1">
                <a:latin typeface="Calibri"/>
                <a:cs typeface="Arial"/>
              </a:rPr>
            </a:br>
            <a:r>
              <a:rPr lang="en-US" sz="1800" b="1" i="1">
                <a:latin typeface="Calibri"/>
                <a:cs typeface="Arial"/>
              </a:rPr>
              <a:t>Burn rate profiling by features</a:t>
            </a:r>
            <a:r>
              <a:rPr lang="en-US" sz="1800" b="1" i="1">
                <a:latin typeface="Calibri"/>
                <a:cs typeface="Calibri"/>
              </a:rPr>
              <a:t>(contd.)</a:t>
            </a:r>
            <a:endParaRPr lang="en-US" sz="1800">
              <a:latin typeface="Calibri"/>
              <a:cs typeface="Calibri"/>
            </a:endParaRPr>
          </a:p>
        </p:txBody>
      </p:sp>
    </p:spTree>
    <p:extLst>
      <p:ext uri="{BB962C8B-B14F-4D97-AF65-F5344CB8AC3E}">
        <p14:creationId xmlns:p14="http://schemas.microsoft.com/office/powerpoint/2010/main" val="329962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06486CA-6CCA-7E3B-E562-71780C4D8C84}"/>
              </a:ext>
            </a:extLst>
          </p:cNvPr>
          <p:cNvSpPr>
            <a:spLocks noGrp="1"/>
          </p:cNvSpPr>
          <p:nvPr>
            <p:ph type="title"/>
          </p:nvPr>
        </p:nvSpPr>
        <p:spPr>
          <a:xfrm>
            <a:off x="-25278" y="311012"/>
            <a:ext cx="8229600" cy="857250"/>
          </a:xfrm>
        </p:spPr>
        <p:txBody>
          <a:bodyPr>
            <a:normAutofit/>
          </a:bodyPr>
          <a:lstStyle/>
          <a:p>
            <a:r>
              <a:rPr lang="en-US" sz="2800" b="1" i="1">
                <a:latin typeface="Calibri"/>
                <a:cs typeface="Arial"/>
              </a:rPr>
              <a:t>Exploratory Data Analysis...</a:t>
            </a:r>
            <a:br>
              <a:rPr lang="en-US" sz="2800" b="1" i="1">
                <a:latin typeface="Calibri"/>
                <a:cs typeface="Arial"/>
              </a:rPr>
            </a:br>
            <a:r>
              <a:rPr lang="en-US" sz="1800" b="1" i="1">
                <a:latin typeface="Calibri"/>
                <a:cs typeface="Arial"/>
              </a:rPr>
              <a:t>Designation based profiling by features...</a:t>
            </a:r>
            <a:endParaRPr lang="en-US" sz="1800" b="1" i="1">
              <a:latin typeface="Calibri"/>
              <a:cs typeface="Calibri"/>
            </a:endParaRPr>
          </a:p>
        </p:txBody>
      </p:sp>
      <p:grpSp>
        <p:nvGrpSpPr>
          <p:cNvPr id="16" name="Group 15">
            <a:extLst>
              <a:ext uri="{FF2B5EF4-FFF2-40B4-BE49-F238E27FC236}">
                <a16:creationId xmlns:a16="http://schemas.microsoft.com/office/drawing/2014/main" id="{FD10BC2E-4291-33F3-7829-5DFA04FBCE05}"/>
              </a:ext>
            </a:extLst>
          </p:cNvPr>
          <p:cNvGrpSpPr/>
          <p:nvPr/>
        </p:nvGrpSpPr>
        <p:grpSpPr>
          <a:xfrm>
            <a:off x="114300" y="1315326"/>
            <a:ext cx="8915399" cy="3362644"/>
            <a:chOff x="114300" y="1426451"/>
            <a:chExt cx="8915399" cy="3362644"/>
          </a:xfrm>
        </p:grpSpPr>
        <p:pic>
          <p:nvPicPr>
            <p:cNvPr id="11" name="Picture 12">
              <a:extLst>
                <a:ext uri="{FF2B5EF4-FFF2-40B4-BE49-F238E27FC236}">
                  <a16:creationId xmlns:a16="http://schemas.microsoft.com/office/drawing/2014/main" id="{FDB8CC51-10EE-A296-1FE4-E8F0154DF675}"/>
                </a:ext>
              </a:extLst>
            </p:cNvPr>
            <p:cNvPicPr>
              <a:picLocks noChangeAspect="1"/>
            </p:cNvPicPr>
            <p:nvPr/>
          </p:nvPicPr>
          <p:blipFill>
            <a:blip r:embed="rId3"/>
            <a:stretch>
              <a:fillRect/>
            </a:stretch>
          </p:blipFill>
          <p:spPr>
            <a:xfrm>
              <a:off x="6245310" y="1429880"/>
              <a:ext cx="2784389" cy="3359215"/>
            </a:xfrm>
            <a:prstGeom prst="rect">
              <a:avLst/>
            </a:prstGeom>
          </p:spPr>
        </p:pic>
        <p:pic>
          <p:nvPicPr>
            <p:cNvPr id="13" name="Picture 13" descr="A graph of a box with multiple colored squares&#10;&#10;Description automatically generated">
              <a:extLst>
                <a:ext uri="{FF2B5EF4-FFF2-40B4-BE49-F238E27FC236}">
                  <a16:creationId xmlns:a16="http://schemas.microsoft.com/office/drawing/2014/main" id="{61610D81-558F-4D55-409E-DA3EC6C7E6E9}"/>
                </a:ext>
              </a:extLst>
            </p:cNvPr>
            <p:cNvPicPr>
              <a:picLocks noChangeAspect="1"/>
            </p:cNvPicPr>
            <p:nvPr/>
          </p:nvPicPr>
          <p:blipFill>
            <a:blip r:embed="rId4"/>
            <a:stretch>
              <a:fillRect/>
            </a:stretch>
          </p:blipFill>
          <p:spPr>
            <a:xfrm>
              <a:off x="114300" y="1427968"/>
              <a:ext cx="2784389" cy="3359215"/>
            </a:xfrm>
            <a:prstGeom prst="rect">
              <a:avLst/>
            </a:prstGeom>
          </p:spPr>
        </p:pic>
        <p:pic>
          <p:nvPicPr>
            <p:cNvPr id="14" name="Picture 14">
              <a:extLst>
                <a:ext uri="{FF2B5EF4-FFF2-40B4-BE49-F238E27FC236}">
                  <a16:creationId xmlns:a16="http://schemas.microsoft.com/office/drawing/2014/main" id="{8B065ACD-60EF-C658-20E9-5F79FA492410}"/>
                </a:ext>
              </a:extLst>
            </p:cNvPr>
            <p:cNvPicPr>
              <a:picLocks noChangeAspect="1"/>
            </p:cNvPicPr>
            <p:nvPr/>
          </p:nvPicPr>
          <p:blipFill>
            <a:blip r:embed="rId5"/>
            <a:stretch>
              <a:fillRect/>
            </a:stretch>
          </p:blipFill>
          <p:spPr>
            <a:xfrm>
              <a:off x="3175342" y="1426451"/>
              <a:ext cx="2784389" cy="3356885"/>
            </a:xfrm>
            <a:prstGeom prst="rect">
              <a:avLst/>
            </a:prstGeom>
          </p:spPr>
        </p:pic>
      </p:grpSp>
      <p:sp>
        <p:nvSpPr>
          <p:cNvPr id="2" name="TextBox 1">
            <a:extLst>
              <a:ext uri="{FF2B5EF4-FFF2-40B4-BE49-F238E27FC236}">
                <a16:creationId xmlns:a16="http://schemas.microsoft.com/office/drawing/2014/main" id="{6D3DD2CE-1DC0-E58D-516F-63632A45B950}"/>
              </a:ext>
            </a:extLst>
          </p:cNvPr>
          <p:cNvSpPr txBox="1"/>
          <p:nvPr/>
        </p:nvSpPr>
        <p:spPr>
          <a:xfrm>
            <a:off x="4395" y="4794006"/>
            <a:ext cx="317402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alibri"/>
                <a:cs typeface="Arial"/>
              </a:rPr>
              <a:t>Designation Levels 4 &amp; 5 : High Mental Fatigue Score</a:t>
            </a:r>
            <a:endParaRPr lang="en-US" sz="1100">
              <a:latin typeface="Calibri"/>
            </a:endParaRPr>
          </a:p>
        </p:txBody>
      </p:sp>
      <p:sp>
        <p:nvSpPr>
          <p:cNvPr id="4" name="TextBox 3">
            <a:extLst>
              <a:ext uri="{FF2B5EF4-FFF2-40B4-BE49-F238E27FC236}">
                <a16:creationId xmlns:a16="http://schemas.microsoft.com/office/drawing/2014/main" id="{F5E15C7D-A07D-FA95-C8DC-7CD717660654}"/>
              </a:ext>
            </a:extLst>
          </p:cNvPr>
          <p:cNvSpPr txBox="1"/>
          <p:nvPr/>
        </p:nvSpPr>
        <p:spPr>
          <a:xfrm>
            <a:off x="3382594" y="4794006"/>
            <a:ext cx="317402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alibri"/>
                <a:cs typeface="Arial"/>
              </a:rPr>
              <a:t>Designation Levels 5 : Highest Burn Rates</a:t>
            </a:r>
            <a:endParaRPr lang="en-US" sz="1100">
              <a:latin typeface="Calibri"/>
            </a:endParaRPr>
          </a:p>
        </p:txBody>
      </p:sp>
      <p:sp>
        <p:nvSpPr>
          <p:cNvPr id="5" name="TextBox 4">
            <a:extLst>
              <a:ext uri="{FF2B5EF4-FFF2-40B4-BE49-F238E27FC236}">
                <a16:creationId xmlns:a16="http://schemas.microsoft.com/office/drawing/2014/main" id="{B7598BA0-88E3-F782-4624-C1813478D8EA}"/>
              </a:ext>
            </a:extLst>
          </p:cNvPr>
          <p:cNvSpPr txBox="1"/>
          <p:nvPr/>
        </p:nvSpPr>
        <p:spPr>
          <a:xfrm>
            <a:off x="6493116" y="4794005"/>
            <a:ext cx="265527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alibri"/>
                <a:cs typeface="Arial"/>
              </a:rPr>
              <a:t>Designation Levels 5 : Long Working Hours</a:t>
            </a:r>
            <a:endParaRPr lang="en-US" sz="1100">
              <a:latin typeface="Calibri"/>
            </a:endParaRPr>
          </a:p>
        </p:txBody>
      </p:sp>
    </p:spTree>
    <p:extLst>
      <p:ext uri="{BB962C8B-B14F-4D97-AF65-F5344CB8AC3E}">
        <p14:creationId xmlns:p14="http://schemas.microsoft.com/office/powerpoint/2010/main" val="2140333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graph of a normal distribution curve&#10;&#10;Description automatically generated">
            <a:extLst>
              <a:ext uri="{FF2B5EF4-FFF2-40B4-BE49-F238E27FC236}">
                <a16:creationId xmlns:a16="http://schemas.microsoft.com/office/drawing/2014/main" id="{5C79FFC3-1BE4-F013-890D-64832C3E9861}"/>
              </a:ext>
            </a:extLst>
          </p:cNvPr>
          <p:cNvPicPr>
            <a:picLocks noChangeAspect="1"/>
          </p:cNvPicPr>
          <p:nvPr/>
        </p:nvPicPr>
        <p:blipFill>
          <a:blip r:embed="rId2"/>
          <a:stretch>
            <a:fillRect/>
          </a:stretch>
        </p:blipFill>
        <p:spPr>
          <a:xfrm>
            <a:off x="4561012" y="1409175"/>
            <a:ext cx="4440114" cy="3576407"/>
          </a:xfrm>
          <a:prstGeom prst="rect">
            <a:avLst/>
          </a:prstGeom>
        </p:spPr>
      </p:pic>
      <p:sp>
        <p:nvSpPr>
          <p:cNvPr id="4" name="Title 1">
            <a:extLst>
              <a:ext uri="{FF2B5EF4-FFF2-40B4-BE49-F238E27FC236}">
                <a16:creationId xmlns:a16="http://schemas.microsoft.com/office/drawing/2014/main" id="{2D13445F-937D-A114-515E-FABC8187AB34}"/>
              </a:ext>
            </a:extLst>
          </p:cNvPr>
          <p:cNvSpPr>
            <a:spLocks noGrp="1"/>
          </p:cNvSpPr>
          <p:nvPr>
            <p:ph type="title"/>
          </p:nvPr>
        </p:nvSpPr>
        <p:spPr>
          <a:xfrm>
            <a:off x="416536" y="890205"/>
            <a:ext cx="4237894" cy="552268"/>
          </a:xfrm>
        </p:spPr>
        <p:txBody>
          <a:bodyPr>
            <a:normAutofit/>
          </a:bodyPr>
          <a:lstStyle/>
          <a:p>
            <a:r>
              <a:rPr lang="en-US" sz="1800" b="1" i="1">
                <a:latin typeface="Calibri"/>
                <a:cs typeface="Arial"/>
              </a:rPr>
              <a:t>Burn Rate v/s Mental Fatigue Score </a:t>
            </a:r>
          </a:p>
        </p:txBody>
      </p:sp>
      <p:pic>
        <p:nvPicPr>
          <p:cNvPr id="2" name="Picture 4" descr="A graph of a mental fatigue score&#10;&#10;Description automatically generated">
            <a:extLst>
              <a:ext uri="{FF2B5EF4-FFF2-40B4-BE49-F238E27FC236}">
                <a16:creationId xmlns:a16="http://schemas.microsoft.com/office/drawing/2014/main" id="{F9E474EC-66BC-8827-22AB-EA1B28439A2D}"/>
              </a:ext>
            </a:extLst>
          </p:cNvPr>
          <p:cNvPicPr>
            <a:picLocks noChangeAspect="1"/>
          </p:cNvPicPr>
          <p:nvPr/>
        </p:nvPicPr>
        <p:blipFill>
          <a:blip r:embed="rId3"/>
          <a:stretch>
            <a:fillRect/>
          </a:stretch>
        </p:blipFill>
        <p:spPr>
          <a:xfrm>
            <a:off x="26377" y="1407180"/>
            <a:ext cx="4536829" cy="3577646"/>
          </a:xfrm>
          <a:prstGeom prst="rect">
            <a:avLst/>
          </a:prstGeom>
        </p:spPr>
      </p:pic>
      <p:sp>
        <p:nvSpPr>
          <p:cNvPr id="8" name="Title 1">
            <a:extLst>
              <a:ext uri="{FF2B5EF4-FFF2-40B4-BE49-F238E27FC236}">
                <a16:creationId xmlns:a16="http://schemas.microsoft.com/office/drawing/2014/main" id="{01CFF9A7-EF9F-4F5C-8C10-B2AEB9D49F57}"/>
              </a:ext>
            </a:extLst>
          </p:cNvPr>
          <p:cNvSpPr txBox="1">
            <a:spLocks/>
          </p:cNvSpPr>
          <p:nvPr/>
        </p:nvSpPr>
        <p:spPr>
          <a:xfrm>
            <a:off x="1099" y="363766"/>
            <a:ext cx="8229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bg2"/>
                </a:solidFill>
                <a:latin typeface="Arial" panose="020B0604020202020204" pitchFamily="34" charset="0"/>
                <a:ea typeface="+mj-ea"/>
                <a:cs typeface="Arial" panose="020B0604020202020204" pitchFamily="34" charset="0"/>
              </a:defRPr>
            </a:lvl1pPr>
          </a:lstStyle>
          <a:p>
            <a:pPr fontAlgn="auto">
              <a:spcAft>
                <a:spcPts val="0"/>
              </a:spcAft>
            </a:pPr>
            <a:endParaRPr lang="en-US" sz="1800" b="1" i="1">
              <a:latin typeface="Calibri"/>
              <a:cs typeface="Calibri"/>
            </a:endParaRPr>
          </a:p>
        </p:txBody>
      </p:sp>
      <p:sp>
        <p:nvSpPr>
          <p:cNvPr id="10" name="Title 1">
            <a:extLst>
              <a:ext uri="{FF2B5EF4-FFF2-40B4-BE49-F238E27FC236}">
                <a16:creationId xmlns:a16="http://schemas.microsoft.com/office/drawing/2014/main" id="{9B11EF1F-0426-35FC-72C4-6322BE4C6D7E}"/>
              </a:ext>
            </a:extLst>
          </p:cNvPr>
          <p:cNvSpPr txBox="1">
            <a:spLocks/>
          </p:cNvSpPr>
          <p:nvPr/>
        </p:nvSpPr>
        <p:spPr>
          <a:xfrm>
            <a:off x="30407" y="322735"/>
            <a:ext cx="8229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bg2"/>
                </a:solidFill>
                <a:latin typeface="Arial" panose="020B0604020202020204" pitchFamily="34" charset="0"/>
                <a:ea typeface="+mj-ea"/>
                <a:cs typeface="Arial" panose="020B0604020202020204" pitchFamily="34" charset="0"/>
              </a:defRPr>
            </a:lvl1pPr>
          </a:lstStyle>
          <a:p>
            <a:pPr fontAlgn="auto">
              <a:spcAft>
                <a:spcPts val="0"/>
              </a:spcAft>
            </a:pPr>
            <a:r>
              <a:rPr lang="en-US" sz="2800" b="1" i="1">
                <a:latin typeface="Calibri"/>
                <a:cs typeface="Arial"/>
              </a:rPr>
              <a:t>Impact Analysis on Burn Rate...</a:t>
            </a:r>
          </a:p>
        </p:txBody>
      </p:sp>
      <p:sp>
        <p:nvSpPr>
          <p:cNvPr id="12" name="Title 1">
            <a:extLst>
              <a:ext uri="{FF2B5EF4-FFF2-40B4-BE49-F238E27FC236}">
                <a16:creationId xmlns:a16="http://schemas.microsoft.com/office/drawing/2014/main" id="{5E498389-C5B7-664E-A6FB-D3C5DF271AC1}"/>
              </a:ext>
            </a:extLst>
          </p:cNvPr>
          <p:cNvSpPr txBox="1">
            <a:spLocks/>
          </p:cNvSpPr>
          <p:nvPr/>
        </p:nvSpPr>
        <p:spPr>
          <a:xfrm>
            <a:off x="4903544" y="866759"/>
            <a:ext cx="4237894" cy="55226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bg2"/>
                </a:solidFill>
                <a:latin typeface="Arial" panose="020B0604020202020204" pitchFamily="34" charset="0"/>
                <a:ea typeface="+mj-ea"/>
                <a:cs typeface="Arial" panose="020B0604020202020204" pitchFamily="34" charset="0"/>
              </a:defRPr>
            </a:lvl1pPr>
          </a:lstStyle>
          <a:p>
            <a:pPr fontAlgn="auto">
              <a:spcAft>
                <a:spcPts val="0"/>
              </a:spcAft>
            </a:pPr>
            <a:r>
              <a:rPr lang="en-US" sz="1800" b="1" i="1">
                <a:latin typeface="Calibri"/>
                <a:cs typeface="Arial"/>
              </a:rPr>
              <a:t>Our Response Variable Burn Rate...</a:t>
            </a:r>
          </a:p>
        </p:txBody>
      </p:sp>
      <p:sp>
        <p:nvSpPr>
          <p:cNvPr id="9" name="TextBox 8">
            <a:extLst>
              <a:ext uri="{FF2B5EF4-FFF2-40B4-BE49-F238E27FC236}">
                <a16:creationId xmlns:a16="http://schemas.microsoft.com/office/drawing/2014/main" id="{0117820C-288B-7A6A-AA42-D318E3961C12}"/>
              </a:ext>
            </a:extLst>
          </p:cNvPr>
          <p:cNvSpPr txBox="1"/>
          <p:nvPr/>
        </p:nvSpPr>
        <p:spPr>
          <a:xfrm>
            <a:off x="1608140" y="2540462"/>
            <a:ext cx="1189567" cy="246221"/>
          </a:xfrm>
          <a:prstGeom prst="rect">
            <a:avLst/>
          </a:prstGeom>
          <a:solidFill>
            <a:schemeClr val="bg1"/>
          </a:solidFill>
        </p:spPr>
        <p:txBody>
          <a:bodyPr wrap="square" rtlCol="0">
            <a:spAutoFit/>
          </a:bodyPr>
          <a:lstStyle/>
          <a:p>
            <a:r>
              <a:rPr lang="en-US" sz="1000">
                <a:solidFill>
                  <a:schemeClr val="bg2">
                    <a:lumMod val="50000"/>
                  </a:schemeClr>
                </a:solidFill>
              </a:rPr>
              <a:t>y = 0.10x – 0.11</a:t>
            </a:r>
          </a:p>
        </p:txBody>
      </p:sp>
    </p:spTree>
    <p:extLst>
      <p:ext uri="{BB962C8B-B14F-4D97-AF65-F5344CB8AC3E}">
        <p14:creationId xmlns:p14="http://schemas.microsoft.com/office/powerpoint/2010/main" val="2397865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EA99A85-98E4-27F5-8E80-483D30BC5EB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497269" y="1092994"/>
            <a:ext cx="5549991" cy="3921919"/>
          </a:xfrm>
          <a:prstGeom prst="rect">
            <a:avLst/>
          </a:prstGeom>
        </p:spPr>
      </p:pic>
      <p:sp>
        <p:nvSpPr>
          <p:cNvPr id="8" name="Title 1">
            <a:extLst>
              <a:ext uri="{FF2B5EF4-FFF2-40B4-BE49-F238E27FC236}">
                <a16:creationId xmlns:a16="http://schemas.microsoft.com/office/drawing/2014/main" id="{A5DE3D70-7A1F-0436-1BB2-08C5C50D2377}"/>
              </a:ext>
            </a:extLst>
          </p:cNvPr>
          <p:cNvSpPr>
            <a:spLocks noGrp="1"/>
          </p:cNvSpPr>
          <p:nvPr>
            <p:ph type="title"/>
          </p:nvPr>
        </p:nvSpPr>
        <p:spPr>
          <a:xfrm>
            <a:off x="29125" y="166488"/>
            <a:ext cx="8229600" cy="857250"/>
          </a:xfrm>
        </p:spPr>
        <p:txBody>
          <a:bodyPr>
            <a:normAutofit/>
          </a:bodyPr>
          <a:lstStyle/>
          <a:p>
            <a:r>
              <a:rPr lang="en-US" sz="2800" b="1" i="1">
                <a:latin typeface="Calibri"/>
                <a:cs typeface="Arial"/>
              </a:rPr>
              <a:t>Heat-Map</a:t>
            </a:r>
            <a:endParaRPr lang="en-US" sz="2800" b="1" i="1">
              <a:latin typeface="Calibri"/>
            </a:endParaRPr>
          </a:p>
        </p:txBody>
      </p:sp>
      <p:graphicFrame>
        <p:nvGraphicFramePr>
          <p:cNvPr id="9" name="Diagram 8">
            <a:extLst>
              <a:ext uri="{FF2B5EF4-FFF2-40B4-BE49-F238E27FC236}">
                <a16:creationId xmlns:a16="http://schemas.microsoft.com/office/drawing/2014/main" id="{5B45FAE0-26AD-5CFF-A5EA-7F892FA3B626}"/>
              </a:ext>
            </a:extLst>
          </p:cNvPr>
          <p:cNvGraphicFramePr/>
          <p:nvPr>
            <p:extLst>
              <p:ext uri="{D42A27DB-BD31-4B8C-83A1-F6EECF244321}">
                <p14:modId xmlns:p14="http://schemas.microsoft.com/office/powerpoint/2010/main" val="2632399920"/>
              </p:ext>
            </p:extLst>
          </p:nvPr>
        </p:nvGraphicFramePr>
        <p:xfrm>
          <a:off x="84720" y="1211302"/>
          <a:ext cx="3267321" cy="9375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Rectangle 9">
            <a:extLst>
              <a:ext uri="{FF2B5EF4-FFF2-40B4-BE49-F238E27FC236}">
                <a16:creationId xmlns:a16="http://schemas.microsoft.com/office/drawing/2014/main" id="{B57FC025-B878-733C-B3F7-A1850400CA03}"/>
              </a:ext>
            </a:extLst>
          </p:cNvPr>
          <p:cNvSpPr/>
          <p:nvPr/>
        </p:nvSpPr>
        <p:spPr>
          <a:xfrm>
            <a:off x="5450681" y="2235994"/>
            <a:ext cx="264319" cy="200025"/>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6C169D-B755-064F-4C57-EF6D50922C42}"/>
              </a:ext>
            </a:extLst>
          </p:cNvPr>
          <p:cNvSpPr/>
          <p:nvPr/>
        </p:nvSpPr>
        <p:spPr>
          <a:xfrm>
            <a:off x="5976840" y="2044131"/>
            <a:ext cx="264319" cy="200025"/>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E986022-2D27-C88E-AC36-8D667E7B511F}"/>
              </a:ext>
            </a:extLst>
          </p:cNvPr>
          <p:cNvGrpSpPr/>
          <p:nvPr/>
        </p:nvGrpSpPr>
        <p:grpSpPr>
          <a:xfrm>
            <a:off x="62530" y="3125810"/>
            <a:ext cx="3602157" cy="443356"/>
            <a:chOff x="192491" y="3946383"/>
            <a:chExt cx="3602157" cy="443356"/>
          </a:xfrm>
        </p:grpSpPr>
        <p:sp>
          <p:nvSpPr>
            <p:cNvPr id="15" name="Rectangle 14">
              <a:extLst>
                <a:ext uri="{FF2B5EF4-FFF2-40B4-BE49-F238E27FC236}">
                  <a16:creationId xmlns:a16="http://schemas.microsoft.com/office/drawing/2014/main" id="{A0DE5255-6D1E-1732-31D9-EE5CAE8212E0}"/>
                </a:ext>
              </a:extLst>
            </p:cNvPr>
            <p:cNvSpPr/>
            <p:nvPr/>
          </p:nvSpPr>
          <p:spPr>
            <a:xfrm>
              <a:off x="192491" y="3946383"/>
              <a:ext cx="3602157" cy="4433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316C1FB-A6B2-CE6A-B139-EBD14E6456AC}"/>
                    </a:ext>
                  </a:extLst>
                </p:cNvPr>
                <p:cNvSpPr txBox="1"/>
                <p:nvPr/>
              </p:nvSpPr>
              <p:spPr>
                <a:xfrm>
                  <a:off x="252709" y="4013820"/>
                  <a:ext cx="3481722" cy="3084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050" b="0" i="1" smtClean="0">
                            <a:solidFill>
                              <a:schemeClr val="bg1"/>
                            </a:solidFill>
                            <a:latin typeface="Cambria Math" panose="02040503050406030204" pitchFamily="18" charset="0"/>
                            <a:cs typeface="Arial" panose="020B0604020202020204" pitchFamily="34" charset="0"/>
                          </a:rPr>
                          <m:t>(</m:t>
                        </m:r>
                        <m:r>
                          <a:rPr lang="en-US" sz="1050" b="0" i="1" smtClean="0">
                            <a:solidFill>
                              <a:schemeClr val="bg1"/>
                            </a:solidFill>
                            <a:latin typeface="Cambria Math" panose="02040503050406030204" pitchFamily="18" charset="0"/>
                            <a:cs typeface="Arial" panose="020B0604020202020204" pitchFamily="34" charset="0"/>
                          </a:rPr>
                          <m:t>𝑊𝐹𝐻</m:t>
                        </m:r>
                        <m:r>
                          <a:rPr lang="en-US" sz="1050" b="0" i="1" smtClean="0">
                            <a:solidFill>
                              <a:schemeClr val="bg1"/>
                            </a:solidFill>
                            <a:latin typeface="Cambria Math" panose="02040503050406030204" pitchFamily="18" charset="0"/>
                            <a:cs typeface="Arial" panose="020B0604020202020204" pitchFamily="34" charset="0"/>
                          </a:rPr>
                          <m:t> </m:t>
                        </m:r>
                        <m:r>
                          <a:rPr lang="en-US" sz="1050" b="0" i="1" smtClean="0">
                            <a:solidFill>
                              <a:schemeClr val="bg1"/>
                            </a:solidFill>
                            <a:latin typeface="Cambria Math" panose="02040503050406030204" pitchFamily="18" charset="0"/>
                            <a:cs typeface="Arial" panose="020B0604020202020204" pitchFamily="34" charset="0"/>
                          </a:rPr>
                          <m:t>𝑆𝑒𝑡𝑢𝑝</m:t>
                        </m:r>
                        <m:r>
                          <a:rPr lang="en-US" sz="1050" b="0" i="1" smtClean="0">
                            <a:solidFill>
                              <a:schemeClr val="bg1"/>
                            </a:solidFill>
                            <a:latin typeface="Cambria Math" panose="02040503050406030204" pitchFamily="18" charset="0"/>
                            <a:cs typeface="Arial" panose="020B0604020202020204" pitchFamily="34" charset="0"/>
                          </a:rPr>
                          <m:t>, </m:t>
                        </m:r>
                        <m:r>
                          <a:rPr lang="en-US" sz="1050" b="0" i="1" smtClean="0">
                            <a:solidFill>
                              <a:schemeClr val="bg1"/>
                            </a:solidFill>
                            <a:latin typeface="Cambria Math" panose="02040503050406030204" pitchFamily="18" charset="0"/>
                            <a:cs typeface="Arial" panose="020B0604020202020204" pitchFamily="34" charset="0"/>
                          </a:rPr>
                          <m:t>𝐷𝑒𝑠𝑖𝑔𝑛𝑎𝑡𝑖𝑜𝑛</m:t>
                        </m:r>
                        <m:r>
                          <a:rPr lang="en-US" sz="1050" b="0" i="1" smtClean="0">
                            <a:solidFill>
                              <a:schemeClr val="bg1"/>
                            </a:solidFill>
                            <a:latin typeface="Cambria Math" panose="02040503050406030204" pitchFamily="18" charset="0"/>
                            <a:cs typeface="Arial" panose="020B0604020202020204" pitchFamily="34" charset="0"/>
                          </a:rPr>
                          <m:t> 0, </m:t>
                        </m:r>
                        <m:r>
                          <a:rPr lang="en-US" sz="1050" b="0" i="1" smtClean="0">
                            <a:solidFill>
                              <a:schemeClr val="bg1"/>
                            </a:solidFill>
                            <a:latin typeface="Cambria Math" panose="02040503050406030204" pitchFamily="18" charset="0"/>
                            <a:cs typeface="Arial" panose="020B0604020202020204" pitchFamily="34" charset="0"/>
                          </a:rPr>
                          <m:t>𝐷𝑒𝑠𝑖𝑔𝑛𝑎𝑡𝑖𝑜𝑛</m:t>
                        </m:r>
                        <m:r>
                          <a:rPr lang="en-US" sz="1050" b="0" i="1" smtClean="0">
                            <a:solidFill>
                              <a:schemeClr val="bg1"/>
                            </a:solidFill>
                            <a:latin typeface="Cambria Math" panose="02040503050406030204" pitchFamily="18" charset="0"/>
                            <a:cs typeface="Arial" panose="020B0604020202020204" pitchFamily="34" charset="0"/>
                          </a:rPr>
                          <m:t> 1) ∝ </m:t>
                        </m:r>
                        <m:f>
                          <m:fPr>
                            <m:ctrlPr>
                              <a:rPr lang="en-US" sz="1050" b="0" i="1" smtClean="0">
                                <a:solidFill>
                                  <a:schemeClr val="bg1"/>
                                </a:solidFill>
                                <a:latin typeface="Cambria Math" panose="02040503050406030204" pitchFamily="18" charset="0"/>
                                <a:ea typeface="Cambria Math" panose="02040503050406030204" pitchFamily="18" charset="0"/>
                              </a:rPr>
                            </m:ctrlPr>
                          </m:fPr>
                          <m:num>
                            <m:r>
                              <a:rPr lang="en-US" sz="1050" b="0" i="1" smtClean="0">
                                <a:solidFill>
                                  <a:schemeClr val="bg1"/>
                                </a:solidFill>
                                <a:latin typeface="Cambria Math" panose="02040503050406030204" pitchFamily="18" charset="0"/>
                                <a:ea typeface="Cambria Math" panose="02040503050406030204" pitchFamily="18" charset="0"/>
                                <a:cs typeface="Arial" panose="020B0604020202020204" pitchFamily="34" charset="0"/>
                              </a:rPr>
                              <m:t>1</m:t>
                            </m:r>
                          </m:num>
                          <m:den>
                            <m:r>
                              <a:rPr lang="en-US" sz="1050" b="0" i="1" smtClean="0">
                                <a:solidFill>
                                  <a:schemeClr val="bg1"/>
                                </a:solidFill>
                                <a:latin typeface="Cambria Math" panose="02040503050406030204" pitchFamily="18" charset="0"/>
                                <a:ea typeface="Cambria Math" panose="02040503050406030204" pitchFamily="18" charset="0"/>
                              </a:rPr>
                              <m:t>𝐵𝑢𝑟𝑛</m:t>
                            </m:r>
                            <m:r>
                              <a:rPr lang="en-US" sz="1050" b="0" i="1" smtClean="0">
                                <a:solidFill>
                                  <a:schemeClr val="bg1"/>
                                </a:solidFill>
                                <a:latin typeface="Cambria Math" panose="02040503050406030204" pitchFamily="18" charset="0"/>
                                <a:ea typeface="Cambria Math" panose="02040503050406030204" pitchFamily="18" charset="0"/>
                              </a:rPr>
                              <m:t> </m:t>
                            </m:r>
                            <m:r>
                              <a:rPr lang="en-US" sz="1050" b="0" i="1" smtClean="0">
                                <a:solidFill>
                                  <a:schemeClr val="bg1"/>
                                </a:solidFill>
                                <a:latin typeface="Cambria Math" panose="02040503050406030204" pitchFamily="18" charset="0"/>
                                <a:ea typeface="Cambria Math" panose="02040503050406030204" pitchFamily="18" charset="0"/>
                              </a:rPr>
                              <m:t>𝑅𝑎𝑡𝑒</m:t>
                            </m:r>
                          </m:den>
                        </m:f>
                        <m:r>
                          <a:rPr lang="en-US" sz="1050" b="0" i="1" smtClean="0">
                            <a:solidFill>
                              <a:schemeClr val="bg1"/>
                            </a:solidFill>
                            <a:latin typeface="Cambria Math" panose="02040503050406030204" pitchFamily="18" charset="0"/>
                            <a:cs typeface="Arial" panose="020B0604020202020204" pitchFamily="34" charset="0"/>
                          </a:rPr>
                          <m:t> </m:t>
                        </m:r>
                      </m:oMath>
                    </m:oMathPara>
                  </a14:m>
                  <a:endParaRPr lang="en-US" sz="1050" i="1">
                    <a:solidFill>
                      <a:schemeClr val="bg1"/>
                    </a:solidFill>
                    <a:latin typeface="Arial" panose="020B0604020202020204" pitchFamily="34" charset="0"/>
                    <a:cs typeface="Arial" panose="020B0604020202020204" pitchFamily="34" charset="0"/>
                  </a:endParaRPr>
                </a:p>
              </p:txBody>
            </p:sp>
          </mc:Choice>
          <mc:Fallback xmlns="">
            <p:sp>
              <p:nvSpPr>
                <p:cNvPr id="13" name="TextBox 12">
                  <a:extLst>
                    <a:ext uri="{FF2B5EF4-FFF2-40B4-BE49-F238E27FC236}">
                      <a16:creationId xmlns:a16="http://schemas.microsoft.com/office/drawing/2014/main" id="{6316C1FB-A6B2-CE6A-B139-EBD14E6456AC}"/>
                    </a:ext>
                  </a:extLst>
                </p:cNvPr>
                <p:cNvSpPr txBox="1">
                  <a:spLocks noRot="1" noChangeAspect="1" noMove="1" noResize="1" noEditPoints="1" noAdjustHandles="1" noChangeArrowheads="1" noChangeShapeType="1" noTextEdit="1"/>
                </p:cNvSpPr>
                <p:nvPr/>
              </p:nvSpPr>
              <p:spPr>
                <a:xfrm>
                  <a:off x="252709" y="4013820"/>
                  <a:ext cx="3481722" cy="308482"/>
                </a:xfrm>
                <a:prstGeom prst="rect">
                  <a:avLst/>
                </a:prstGeom>
                <a:blipFill>
                  <a:blip r:embed="rId9"/>
                  <a:stretch>
                    <a:fillRect l="-1401" t="-2000" b="-16000"/>
                  </a:stretch>
                </a:blipFill>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86421D32-E12B-FBB1-9AE8-E15E94D8A3D3}"/>
              </a:ext>
            </a:extLst>
          </p:cNvPr>
          <p:cNvGrpSpPr/>
          <p:nvPr/>
        </p:nvGrpSpPr>
        <p:grpSpPr>
          <a:xfrm>
            <a:off x="567787" y="2541568"/>
            <a:ext cx="3481722" cy="443356"/>
            <a:chOff x="229947" y="3517019"/>
            <a:chExt cx="3481722" cy="443356"/>
          </a:xfrm>
        </p:grpSpPr>
        <p:sp>
          <p:nvSpPr>
            <p:cNvPr id="17" name="Rectangle 16">
              <a:extLst>
                <a:ext uri="{FF2B5EF4-FFF2-40B4-BE49-F238E27FC236}">
                  <a16:creationId xmlns:a16="http://schemas.microsoft.com/office/drawing/2014/main" id="{9EE2B9CF-A7E0-FF4F-E077-E6A87D49B52A}"/>
                </a:ext>
              </a:extLst>
            </p:cNvPr>
            <p:cNvSpPr/>
            <p:nvPr/>
          </p:nvSpPr>
          <p:spPr>
            <a:xfrm>
              <a:off x="877797" y="3517019"/>
              <a:ext cx="2236656" cy="4433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6CC50C4-46FC-0A67-17A8-82C5510E0006}"/>
                    </a:ext>
                  </a:extLst>
                </p:cNvPr>
                <p:cNvSpPr txBox="1"/>
                <p:nvPr/>
              </p:nvSpPr>
              <p:spPr>
                <a:xfrm>
                  <a:off x="229947" y="3657905"/>
                  <a:ext cx="3481722" cy="1615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1050" b="0" i="1" smtClean="0">
                            <a:solidFill>
                              <a:schemeClr val="bg1"/>
                            </a:solidFill>
                            <a:latin typeface="Arial" panose="020B0604020202020204" pitchFamily="34" charset="0"/>
                            <a:cs typeface="Arial" panose="020B0604020202020204" pitchFamily="34" charset="0"/>
                          </a:rPr>
                          <m:t>(</m:t>
                        </m:r>
                        <m:r>
                          <m:rPr>
                            <m:nor/>
                          </m:rPr>
                          <a:rPr lang="en-US" sz="1050" b="0" i="1" smtClean="0">
                            <a:solidFill>
                              <a:schemeClr val="bg1"/>
                            </a:solidFill>
                            <a:latin typeface="Arial" panose="020B0604020202020204" pitchFamily="34" charset="0"/>
                            <a:cs typeface="Arial" panose="020B0604020202020204" pitchFamily="34" charset="0"/>
                          </a:rPr>
                          <m:t>Designation</m:t>
                        </m:r>
                        <m:r>
                          <m:rPr>
                            <m:nor/>
                          </m:rPr>
                          <a:rPr lang="en-US" sz="1050" b="0" i="1" smtClean="0">
                            <a:solidFill>
                              <a:schemeClr val="bg1"/>
                            </a:solidFill>
                            <a:latin typeface="Arial" panose="020B0604020202020204" pitchFamily="34" charset="0"/>
                            <a:cs typeface="Arial" panose="020B0604020202020204" pitchFamily="34" charset="0"/>
                          </a:rPr>
                          <m:t> 3, 4, 5) ∝ </m:t>
                        </m:r>
                        <m:r>
                          <m:rPr>
                            <m:nor/>
                          </m:rPr>
                          <a:rPr lang="en-US" sz="1050" b="0" i="1" smtClean="0">
                            <a:solidFill>
                              <a:schemeClr val="bg1"/>
                            </a:solidFill>
                            <a:latin typeface="Arial" panose="020B0604020202020204" pitchFamily="34" charset="0"/>
                            <a:ea typeface="Cambria Math" panose="02040503050406030204" pitchFamily="18" charset="0"/>
                            <a:cs typeface="Arial" panose="020B0604020202020204" pitchFamily="34" charset="0"/>
                          </a:rPr>
                          <m:t>Burn</m:t>
                        </m:r>
                        <m:r>
                          <m:rPr>
                            <m:nor/>
                          </m:rPr>
                          <a:rPr lang="en-US" sz="1050" b="0" i="1" smtClean="0">
                            <a:solidFill>
                              <a:schemeClr val="bg1"/>
                            </a:solidFill>
                            <a:latin typeface="Arial" panose="020B0604020202020204" pitchFamily="34" charset="0"/>
                            <a:ea typeface="Cambria Math" panose="02040503050406030204" pitchFamily="18" charset="0"/>
                            <a:cs typeface="Arial" panose="020B0604020202020204" pitchFamily="34" charset="0"/>
                          </a:rPr>
                          <m:t> </m:t>
                        </m:r>
                        <m:r>
                          <m:rPr>
                            <m:nor/>
                          </m:rPr>
                          <a:rPr lang="en-US" sz="1050" b="0" i="1" smtClean="0">
                            <a:solidFill>
                              <a:schemeClr val="bg1"/>
                            </a:solidFill>
                            <a:latin typeface="Arial" panose="020B0604020202020204" pitchFamily="34" charset="0"/>
                            <a:ea typeface="Cambria Math" panose="02040503050406030204" pitchFamily="18" charset="0"/>
                            <a:cs typeface="Arial" panose="020B0604020202020204" pitchFamily="34" charset="0"/>
                          </a:rPr>
                          <m:t>rate</m:t>
                        </m:r>
                      </m:oMath>
                    </m:oMathPara>
                  </a14:m>
                  <a:endParaRPr lang="en-US" sz="1050" i="1">
                    <a:solidFill>
                      <a:schemeClr val="bg1"/>
                    </a:solidFill>
                    <a:latin typeface="Arial" panose="020B0604020202020204" pitchFamily="34" charset="0"/>
                    <a:cs typeface="Arial" panose="020B0604020202020204" pitchFamily="34" charset="0"/>
                  </a:endParaRPr>
                </a:p>
              </p:txBody>
            </p:sp>
          </mc:Choice>
          <mc:Fallback xmlns="">
            <p:sp>
              <p:nvSpPr>
                <p:cNvPr id="14" name="TextBox 13">
                  <a:extLst>
                    <a:ext uri="{FF2B5EF4-FFF2-40B4-BE49-F238E27FC236}">
                      <a16:creationId xmlns:a16="http://schemas.microsoft.com/office/drawing/2014/main" id="{66CC50C4-46FC-0A67-17A8-82C5510E0006}"/>
                    </a:ext>
                  </a:extLst>
                </p:cNvPr>
                <p:cNvSpPr txBox="1">
                  <a:spLocks noRot="1" noChangeAspect="1" noMove="1" noResize="1" noEditPoints="1" noAdjustHandles="1" noChangeArrowheads="1" noChangeShapeType="1" noTextEdit="1"/>
                </p:cNvSpPr>
                <p:nvPr/>
              </p:nvSpPr>
              <p:spPr>
                <a:xfrm>
                  <a:off x="229947" y="3657905"/>
                  <a:ext cx="3481722" cy="161583"/>
                </a:xfrm>
                <a:prstGeom prst="rect">
                  <a:avLst/>
                </a:prstGeom>
                <a:blipFill>
                  <a:blip r:embed="rId10"/>
                  <a:stretch>
                    <a:fillRect b="-33333"/>
                  </a:stretch>
                </a:blipFill>
              </p:spPr>
              <p:txBody>
                <a:bodyPr/>
                <a:lstStyle/>
                <a:p>
                  <a:r>
                    <a:rPr lang="en-US">
                      <a:noFill/>
                    </a:rPr>
                    <a:t> </a:t>
                  </a:r>
                </a:p>
              </p:txBody>
            </p:sp>
          </mc:Fallback>
        </mc:AlternateContent>
      </p:grpSp>
      <p:graphicFrame>
        <p:nvGraphicFramePr>
          <p:cNvPr id="19" name="Diagram 18">
            <a:extLst>
              <a:ext uri="{FF2B5EF4-FFF2-40B4-BE49-F238E27FC236}">
                <a16:creationId xmlns:a16="http://schemas.microsoft.com/office/drawing/2014/main" id="{0D1E9756-A0B4-8607-C93E-70F81710B0FC}"/>
              </a:ext>
            </a:extLst>
          </p:cNvPr>
          <p:cNvGraphicFramePr/>
          <p:nvPr>
            <p:extLst>
              <p:ext uri="{D42A27DB-BD31-4B8C-83A1-F6EECF244321}">
                <p14:modId xmlns:p14="http://schemas.microsoft.com/office/powerpoint/2010/main" val="3556009598"/>
              </p:ext>
            </p:extLst>
          </p:nvPr>
        </p:nvGraphicFramePr>
        <p:xfrm>
          <a:off x="443595" y="3797739"/>
          <a:ext cx="2908446" cy="1814969"/>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val="2488145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0D93928-35D0-6490-C842-E3C8F546E5FC}"/>
              </a:ext>
            </a:extLst>
          </p:cNvPr>
          <p:cNvGraphicFramePr/>
          <p:nvPr>
            <p:extLst>
              <p:ext uri="{D42A27DB-BD31-4B8C-83A1-F6EECF244321}">
                <p14:modId xmlns:p14="http://schemas.microsoft.com/office/powerpoint/2010/main" val="2323548269"/>
              </p:ext>
            </p:extLst>
          </p:nvPr>
        </p:nvGraphicFramePr>
        <p:xfrm>
          <a:off x="1371599" y="1405720"/>
          <a:ext cx="6414449" cy="35211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F6D679A7-CA2A-BB08-B269-527814B1F51A}"/>
              </a:ext>
            </a:extLst>
          </p:cNvPr>
          <p:cNvSpPr txBox="1">
            <a:spLocks/>
          </p:cNvSpPr>
          <p:nvPr/>
        </p:nvSpPr>
        <p:spPr>
          <a:xfrm>
            <a:off x="0" y="268548"/>
            <a:ext cx="8229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bg2"/>
                </a:solidFill>
                <a:latin typeface="Arial" panose="020B0604020202020204" pitchFamily="34" charset="0"/>
                <a:ea typeface="+mj-ea"/>
                <a:cs typeface="Arial" panose="020B0604020202020204" pitchFamily="34" charset="0"/>
              </a:defRPr>
            </a:lvl1pPr>
          </a:lstStyle>
          <a:p>
            <a:pPr fontAlgn="auto">
              <a:spcAft>
                <a:spcPts val="0"/>
              </a:spcAft>
            </a:pPr>
            <a:r>
              <a:rPr lang="en-US" sz="2800" b="1" i="1">
                <a:latin typeface="Calibri"/>
                <a:cs typeface="Arial"/>
              </a:rPr>
              <a:t>Table of Contents</a:t>
            </a:r>
            <a:endParaRPr lang="en-US" sz="2800" b="1" i="1">
              <a:latin typeface="Calibri"/>
            </a:endParaRPr>
          </a:p>
        </p:txBody>
      </p:sp>
    </p:spTree>
    <p:extLst>
      <p:ext uri="{BB962C8B-B14F-4D97-AF65-F5344CB8AC3E}">
        <p14:creationId xmlns:p14="http://schemas.microsoft.com/office/powerpoint/2010/main" val="1122293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9CA257-3E15-22E6-3268-33046F76F35B}"/>
              </a:ext>
            </a:extLst>
          </p:cNvPr>
          <p:cNvSpPr>
            <a:spLocks noGrp="1"/>
          </p:cNvSpPr>
          <p:nvPr>
            <p:ph type="title"/>
          </p:nvPr>
        </p:nvSpPr>
        <p:spPr>
          <a:xfrm>
            <a:off x="-1" y="501702"/>
            <a:ext cx="8931349" cy="857250"/>
          </a:xfrm>
        </p:spPr>
        <p:txBody>
          <a:bodyPr>
            <a:noAutofit/>
          </a:bodyPr>
          <a:lstStyle/>
          <a:p>
            <a:pPr fontAlgn="auto">
              <a:spcAft>
                <a:spcPts val="0"/>
              </a:spcAft>
            </a:pPr>
            <a:r>
              <a:rPr lang="en-US" sz="2800" b="1" i="1">
                <a:latin typeface="Calibri"/>
                <a:cs typeface="Arial"/>
              </a:rPr>
              <a:t>Linear Regression consider p value - Model Fitting and Evaluation </a:t>
            </a:r>
          </a:p>
        </p:txBody>
      </p:sp>
      <p:sp>
        <p:nvSpPr>
          <p:cNvPr id="341" name="Arrow: Right 340">
            <a:extLst>
              <a:ext uri="{FF2B5EF4-FFF2-40B4-BE49-F238E27FC236}">
                <a16:creationId xmlns:a16="http://schemas.microsoft.com/office/drawing/2014/main" id="{D858C982-C308-6F1D-4879-EAB34B773F02}"/>
              </a:ext>
            </a:extLst>
          </p:cNvPr>
          <p:cNvSpPr/>
          <p:nvPr/>
        </p:nvSpPr>
        <p:spPr>
          <a:xfrm>
            <a:off x="4625072" y="1810435"/>
            <a:ext cx="1321308" cy="686855"/>
          </a:xfrm>
          <a:prstGeom prst="rightArrow">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600">
                <a:solidFill>
                  <a:srgbClr val="FFFFFF"/>
                </a:solidFill>
                <a:ea typeface="+mn-lt"/>
                <a:cs typeface="+mn-lt"/>
              </a:rPr>
              <a:t>p value</a:t>
            </a:r>
            <a:endParaRPr lang="en-US" sz="1600">
              <a:cs typeface="Calibri"/>
            </a:endParaRPr>
          </a:p>
        </p:txBody>
      </p:sp>
      <p:graphicFrame>
        <p:nvGraphicFramePr>
          <p:cNvPr id="343" name="Table 343">
            <a:extLst>
              <a:ext uri="{FF2B5EF4-FFF2-40B4-BE49-F238E27FC236}">
                <a16:creationId xmlns:a16="http://schemas.microsoft.com/office/drawing/2014/main" id="{07C250F0-DB77-257E-6824-FAFDAF981A88}"/>
              </a:ext>
            </a:extLst>
          </p:cNvPr>
          <p:cNvGraphicFramePr>
            <a:graphicFrameLocks noGrp="1"/>
          </p:cNvGraphicFramePr>
          <p:nvPr>
            <p:extLst>
              <p:ext uri="{D42A27DB-BD31-4B8C-83A1-F6EECF244321}">
                <p14:modId xmlns:p14="http://schemas.microsoft.com/office/powerpoint/2010/main" val="8163579"/>
              </p:ext>
            </p:extLst>
          </p:nvPr>
        </p:nvGraphicFramePr>
        <p:xfrm>
          <a:off x="3305877" y="3242106"/>
          <a:ext cx="3149933" cy="1312076"/>
        </p:xfrm>
        <a:graphic>
          <a:graphicData uri="http://schemas.openxmlformats.org/drawingml/2006/table">
            <a:tbl>
              <a:tblPr firstRow="1" bandRow="1">
                <a:tableStyleId>{BC89EF96-8CEA-46FF-86C4-4CE0E7609802}</a:tableStyleId>
              </a:tblPr>
              <a:tblGrid>
                <a:gridCol w="2010511">
                  <a:extLst>
                    <a:ext uri="{9D8B030D-6E8A-4147-A177-3AD203B41FA5}">
                      <a16:colId xmlns:a16="http://schemas.microsoft.com/office/drawing/2014/main" val="3430128506"/>
                    </a:ext>
                  </a:extLst>
                </a:gridCol>
                <a:gridCol w="1139422">
                  <a:extLst>
                    <a:ext uri="{9D8B030D-6E8A-4147-A177-3AD203B41FA5}">
                      <a16:colId xmlns:a16="http://schemas.microsoft.com/office/drawing/2014/main" val="2630907055"/>
                    </a:ext>
                  </a:extLst>
                </a:gridCol>
              </a:tblGrid>
              <a:tr h="437359">
                <a:tc>
                  <a:txBody>
                    <a:bodyPr/>
                    <a:lstStyle/>
                    <a:p>
                      <a:pPr algn="l"/>
                      <a:r>
                        <a:rPr lang="en-US" sz="1400" b="0">
                          <a:latin typeface="Arial"/>
                          <a:cs typeface="Arial"/>
                        </a:rPr>
                        <a:t>Training RMSE</a:t>
                      </a:r>
                    </a:p>
                  </a:txBody>
                  <a:tcPr anchor="ctr"/>
                </a:tc>
                <a:tc>
                  <a:txBody>
                    <a:bodyPr/>
                    <a:lstStyle/>
                    <a:p>
                      <a:pPr lvl="0" algn="ctr">
                        <a:buNone/>
                      </a:pPr>
                      <a:r>
                        <a:rPr lang="en-US" sz="1400" b="0" i="0" u="none" strike="noStrike" noProof="0">
                          <a:latin typeface="Arial"/>
                          <a:cs typeface="Arial"/>
                        </a:rPr>
                        <a:t>0.0552</a:t>
                      </a:r>
                      <a:endParaRPr lang="en-US" sz="1400" b="0">
                        <a:latin typeface="Arial"/>
                        <a:cs typeface="Arial"/>
                      </a:endParaRPr>
                    </a:p>
                  </a:txBody>
                  <a:tcPr anchor="ctr"/>
                </a:tc>
                <a:extLst>
                  <a:ext uri="{0D108BD9-81ED-4DB2-BD59-A6C34878D82A}">
                    <a16:rowId xmlns:a16="http://schemas.microsoft.com/office/drawing/2014/main" val="1835115718"/>
                  </a:ext>
                </a:extLst>
              </a:tr>
              <a:tr h="437358">
                <a:tc>
                  <a:txBody>
                    <a:bodyPr/>
                    <a:lstStyle/>
                    <a:p>
                      <a:pPr algn="l"/>
                      <a:r>
                        <a:rPr lang="en-US" sz="1400">
                          <a:latin typeface="Arial"/>
                          <a:cs typeface="Arial"/>
                        </a:rPr>
                        <a:t>Test RMSE</a:t>
                      </a:r>
                    </a:p>
                  </a:txBody>
                  <a:tcPr anchor="ctr"/>
                </a:tc>
                <a:tc>
                  <a:txBody>
                    <a:bodyPr/>
                    <a:lstStyle/>
                    <a:p>
                      <a:pPr lvl="0" algn="ctr">
                        <a:buNone/>
                      </a:pPr>
                      <a:r>
                        <a:rPr lang="en-US" sz="1400" b="0" i="0" u="none" strike="noStrike" noProof="0">
                          <a:latin typeface="Arial"/>
                          <a:cs typeface="Arial"/>
                        </a:rPr>
                        <a:t>0.0547</a:t>
                      </a:r>
                      <a:endParaRPr lang="en-US" sz="1400">
                        <a:latin typeface="Arial"/>
                        <a:cs typeface="Arial"/>
                      </a:endParaRPr>
                    </a:p>
                  </a:txBody>
                  <a:tcPr anchor="ctr"/>
                </a:tc>
                <a:extLst>
                  <a:ext uri="{0D108BD9-81ED-4DB2-BD59-A6C34878D82A}">
                    <a16:rowId xmlns:a16="http://schemas.microsoft.com/office/drawing/2014/main" val="263959908"/>
                  </a:ext>
                </a:extLst>
              </a:tr>
              <a:tr h="437359">
                <a:tc>
                  <a:txBody>
                    <a:bodyPr/>
                    <a:lstStyle/>
                    <a:p>
                      <a:pPr algn="l"/>
                      <a:r>
                        <a:rPr lang="en-US" sz="1400">
                          <a:latin typeface="Arial"/>
                          <a:cs typeface="Arial"/>
                        </a:rPr>
                        <a:t>Error %</a:t>
                      </a:r>
                    </a:p>
                  </a:txBody>
                  <a:tcPr anchor="ctr"/>
                </a:tc>
                <a:tc>
                  <a:txBody>
                    <a:bodyPr/>
                    <a:lstStyle/>
                    <a:p>
                      <a:pPr algn="ctr"/>
                      <a:r>
                        <a:rPr lang="en-US" sz="1400">
                          <a:latin typeface="Arial"/>
                          <a:cs typeface="Arial"/>
                        </a:rPr>
                        <a:t>12.10%</a:t>
                      </a:r>
                    </a:p>
                  </a:txBody>
                  <a:tcPr anchor="ctr"/>
                </a:tc>
                <a:extLst>
                  <a:ext uri="{0D108BD9-81ED-4DB2-BD59-A6C34878D82A}">
                    <a16:rowId xmlns:a16="http://schemas.microsoft.com/office/drawing/2014/main" val="2343612035"/>
                  </a:ext>
                </a:extLst>
              </a:tr>
            </a:tbl>
          </a:graphicData>
        </a:graphic>
      </p:graphicFrame>
      <p:sp>
        <p:nvSpPr>
          <p:cNvPr id="558" name="Arrow: Bent 557">
            <a:extLst>
              <a:ext uri="{FF2B5EF4-FFF2-40B4-BE49-F238E27FC236}">
                <a16:creationId xmlns:a16="http://schemas.microsoft.com/office/drawing/2014/main" id="{15E502EF-C9A6-296A-A8C8-B89208425809}"/>
              </a:ext>
            </a:extLst>
          </p:cNvPr>
          <p:cNvSpPr/>
          <p:nvPr/>
        </p:nvSpPr>
        <p:spPr>
          <a:xfrm rot="10800000">
            <a:off x="6474182" y="2877724"/>
            <a:ext cx="1121546" cy="1519310"/>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32" name="TextBox 731">
            <a:extLst>
              <a:ext uri="{FF2B5EF4-FFF2-40B4-BE49-F238E27FC236}">
                <a16:creationId xmlns:a16="http://schemas.microsoft.com/office/drawing/2014/main" id="{5C3730B1-8A17-4E7B-0038-FDD67D0E7BD5}"/>
              </a:ext>
            </a:extLst>
          </p:cNvPr>
          <p:cNvSpPr txBox="1"/>
          <p:nvPr/>
        </p:nvSpPr>
        <p:spPr>
          <a:xfrm>
            <a:off x="7616203" y="3503888"/>
            <a:ext cx="135006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rial"/>
                <a:cs typeface="Arial"/>
              </a:rPr>
              <a:t>   Evaluation</a:t>
            </a:r>
            <a:endParaRPr lang="en-US"/>
          </a:p>
        </p:txBody>
      </p:sp>
      <p:pic>
        <p:nvPicPr>
          <p:cNvPr id="550" name="Picture 550" descr="A screenshot of a computer&#10;&#10;Description automatically generated">
            <a:extLst>
              <a:ext uri="{FF2B5EF4-FFF2-40B4-BE49-F238E27FC236}">
                <a16:creationId xmlns:a16="http://schemas.microsoft.com/office/drawing/2014/main" id="{38CDE8A9-4D4B-D630-9870-FE74D3E9D06D}"/>
              </a:ext>
            </a:extLst>
          </p:cNvPr>
          <p:cNvPicPr>
            <a:picLocks noChangeAspect="1"/>
          </p:cNvPicPr>
          <p:nvPr/>
        </p:nvPicPr>
        <p:blipFill>
          <a:blip r:embed="rId2"/>
          <a:stretch>
            <a:fillRect/>
          </a:stretch>
        </p:blipFill>
        <p:spPr>
          <a:xfrm>
            <a:off x="160338" y="3078401"/>
            <a:ext cx="2616200" cy="2002948"/>
          </a:xfrm>
          <a:prstGeom prst="rect">
            <a:avLst/>
          </a:prstGeom>
          <a:ln>
            <a:solidFill>
              <a:schemeClr val="tx1"/>
            </a:solidFill>
          </a:ln>
        </p:spPr>
      </p:pic>
      <p:sp>
        <p:nvSpPr>
          <p:cNvPr id="553" name="Rectangle 552">
            <a:extLst>
              <a:ext uri="{FF2B5EF4-FFF2-40B4-BE49-F238E27FC236}">
                <a16:creationId xmlns:a16="http://schemas.microsoft.com/office/drawing/2014/main" id="{0EA72814-DC2C-F138-41A8-C5FF040460D5}"/>
              </a:ext>
            </a:extLst>
          </p:cNvPr>
          <p:cNvSpPr/>
          <p:nvPr/>
        </p:nvSpPr>
        <p:spPr>
          <a:xfrm>
            <a:off x="156676" y="3775031"/>
            <a:ext cx="1365860" cy="306706"/>
          </a:xfrm>
          <a:prstGeom prst="rect">
            <a:avLst/>
          </a:prstGeom>
          <a:noFill/>
          <a:ln w="28575">
            <a:solidFill>
              <a:srgbClr val="C6531F"/>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5B087F8A-ABD0-035E-CA28-331FB5EA44DC}"/>
              </a:ext>
            </a:extLst>
          </p:cNvPr>
          <p:cNvSpPr/>
          <p:nvPr/>
        </p:nvSpPr>
        <p:spPr>
          <a:xfrm>
            <a:off x="195945" y="1463490"/>
            <a:ext cx="1380744" cy="1380744"/>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a:latin typeface="Arial" panose="020B0604020202020204" pitchFamily="34" charset="0"/>
                <a:cs typeface="Arial" panose="020B0604020202020204" pitchFamily="34" charset="0"/>
              </a:rPr>
              <a:t>Entire Training Data</a:t>
            </a:r>
          </a:p>
        </p:txBody>
      </p:sp>
      <p:sp>
        <p:nvSpPr>
          <p:cNvPr id="14" name="Oval 13">
            <a:extLst>
              <a:ext uri="{FF2B5EF4-FFF2-40B4-BE49-F238E27FC236}">
                <a16:creationId xmlns:a16="http://schemas.microsoft.com/office/drawing/2014/main" id="{8813CC26-9F78-E3C9-2525-E8D7C9412CB8}"/>
              </a:ext>
            </a:extLst>
          </p:cNvPr>
          <p:cNvSpPr/>
          <p:nvPr/>
        </p:nvSpPr>
        <p:spPr>
          <a:xfrm>
            <a:off x="2728663" y="1463490"/>
            <a:ext cx="1380744" cy="1380744"/>
          </a:xfrm>
          <a:prstGeom prst="ellipse">
            <a:avLst/>
          </a:prstGeom>
        </p:spPr>
        <p:style>
          <a:lnRef idx="1">
            <a:schemeClr val="accent1"/>
          </a:lnRef>
          <a:fillRef idx="3">
            <a:schemeClr val="accent1"/>
          </a:fillRef>
          <a:effectRef idx="2">
            <a:schemeClr val="accent1"/>
          </a:effectRef>
          <a:fontRef idx="minor">
            <a:schemeClr val="lt1"/>
          </a:fontRef>
        </p:style>
        <p:txBody>
          <a:bodyPr lIns="0" tIns="45720" rIns="0" bIns="45720" rtlCol="0" anchor="ctr">
            <a:noAutofit/>
          </a:bodyPr>
          <a:lstStyle/>
          <a:p>
            <a:pPr lvl="0" algn="ctr" rtl="0"/>
            <a:r>
              <a:rPr lang="en-US" sz="1400">
                <a:latin typeface="Arial" panose="020B0604020202020204" pitchFamily="34" charset="0"/>
                <a:cs typeface="Arial" panose="020B0604020202020204" pitchFamily="34" charset="0"/>
              </a:rPr>
              <a:t>Fitted Linear Regression Model</a:t>
            </a:r>
          </a:p>
        </p:txBody>
      </p:sp>
      <p:sp>
        <p:nvSpPr>
          <p:cNvPr id="15" name="Arrow: Right 14">
            <a:extLst>
              <a:ext uri="{FF2B5EF4-FFF2-40B4-BE49-F238E27FC236}">
                <a16:creationId xmlns:a16="http://schemas.microsoft.com/office/drawing/2014/main" id="{82F1A22C-8B24-AF23-4D8C-3A96D4A93578}"/>
              </a:ext>
            </a:extLst>
          </p:cNvPr>
          <p:cNvSpPr/>
          <p:nvPr/>
        </p:nvSpPr>
        <p:spPr>
          <a:xfrm>
            <a:off x="1708750" y="1810435"/>
            <a:ext cx="887852" cy="68685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6" name="Rectangle: Rounded Corners 15">
            <a:extLst>
              <a:ext uri="{FF2B5EF4-FFF2-40B4-BE49-F238E27FC236}">
                <a16:creationId xmlns:a16="http://schemas.microsoft.com/office/drawing/2014/main" id="{EDABBB4E-9B22-B45D-32E5-51BAA6247A27}"/>
              </a:ext>
            </a:extLst>
          </p:cNvPr>
          <p:cNvSpPr/>
          <p:nvPr/>
        </p:nvSpPr>
        <p:spPr>
          <a:xfrm>
            <a:off x="6622593" y="1433997"/>
            <a:ext cx="1814439" cy="3385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400">
                <a:latin typeface="Arial" panose="020B0604020202020204" pitchFamily="34" charset="0"/>
                <a:cs typeface="Arial" panose="020B0604020202020204" pitchFamily="34" charset="0"/>
              </a:rPr>
              <a:t>Retained 9 features</a:t>
            </a:r>
          </a:p>
        </p:txBody>
      </p:sp>
      <p:sp>
        <p:nvSpPr>
          <p:cNvPr id="17" name="TextBox 16">
            <a:extLst>
              <a:ext uri="{FF2B5EF4-FFF2-40B4-BE49-F238E27FC236}">
                <a16:creationId xmlns:a16="http://schemas.microsoft.com/office/drawing/2014/main" id="{AC7A58EA-F4C5-007A-DC23-CD838060CFC5}"/>
              </a:ext>
            </a:extLst>
          </p:cNvPr>
          <p:cNvSpPr txBox="1"/>
          <p:nvPr/>
        </p:nvSpPr>
        <p:spPr>
          <a:xfrm>
            <a:off x="6622594" y="2242326"/>
            <a:ext cx="1673285" cy="646331"/>
          </a:xfrm>
          <a:prstGeom prst="rect">
            <a:avLst/>
          </a:prstGeom>
          <a:noFill/>
        </p:spPr>
        <p:txBody>
          <a:bodyPr wrap="square">
            <a:spAutoFit/>
          </a:bodyPr>
          <a:lstStyle/>
          <a:p>
            <a:pPr marL="112713" lvl="0" indent="-112713" rtl="0">
              <a:tabLst>
                <a:tab pos="227013" algn="l"/>
              </a:tabLst>
            </a:pPr>
            <a:r>
              <a:rPr lang="en-US" sz="1200" i="1">
                <a:latin typeface="Calibri"/>
              </a:rPr>
              <a:t>* Company Type</a:t>
            </a:r>
          </a:p>
          <a:p>
            <a:pPr marL="112713" lvl="0" indent="-112713" rtl="0">
              <a:tabLst>
                <a:tab pos="227013" algn="l"/>
              </a:tabLst>
            </a:pPr>
            <a:r>
              <a:rPr lang="en-US" sz="1200" i="1">
                <a:latin typeface="Calibri"/>
              </a:rPr>
              <a:t>* Designation 0.0</a:t>
            </a:r>
          </a:p>
          <a:p>
            <a:pPr marL="112713" lvl="0" indent="-112713" rtl="0">
              <a:tabLst>
                <a:tab pos="227013" algn="l"/>
              </a:tabLst>
            </a:pPr>
            <a:r>
              <a:rPr lang="en-US" sz="1200" i="1">
                <a:latin typeface="Calibri"/>
              </a:rPr>
              <a:t>* Days Count</a:t>
            </a:r>
          </a:p>
        </p:txBody>
      </p:sp>
      <p:sp>
        <p:nvSpPr>
          <p:cNvPr id="18" name="Rectangle: Rounded Corners 17">
            <a:extLst>
              <a:ext uri="{FF2B5EF4-FFF2-40B4-BE49-F238E27FC236}">
                <a16:creationId xmlns:a16="http://schemas.microsoft.com/office/drawing/2014/main" id="{A423740C-2621-229E-E166-BB9C1BEEB656}"/>
              </a:ext>
            </a:extLst>
          </p:cNvPr>
          <p:cNvSpPr/>
          <p:nvPr/>
        </p:nvSpPr>
        <p:spPr>
          <a:xfrm>
            <a:off x="6622594" y="1861563"/>
            <a:ext cx="1814438" cy="3385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400">
                <a:latin typeface="Arial" panose="020B0604020202020204" pitchFamily="34" charset="0"/>
                <a:cs typeface="Arial" panose="020B0604020202020204" pitchFamily="34" charset="0"/>
              </a:rPr>
              <a:t>Dropped 3 features</a:t>
            </a:r>
          </a:p>
        </p:txBody>
      </p:sp>
    </p:spTree>
    <p:extLst>
      <p:ext uri="{BB962C8B-B14F-4D97-AF65-F5344CB8AC3E}">
        <p14:creationId xmlns:p14="http://schemas.microsoft.com/office/powerpoint/2010/main" val="2249441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Arrow: Right 340">
            <a:extLst>
              <a:ext uri="{FF2B5EF4-FFF2-40B4-BE49-F238E27FC236}">
                <a16:creationId xmlns:a16="http://schemas.microsoft.com/office/drawing/2014/main" id="{D858C982-C308-6F1D-4879-EAB34B773F02}"/>
              </a:ext>
            </a:extLst>
          </p:cNvPr>
          <p:cNvSpPr/>
          <p:nvPr/>
        </p:nvSpPr>
        <p:spPr>
          <a:xfrm>
            <a:off x="3467003" y="1755473"/>
            <a:ext cx="1337540" cy="484632"/>
          </a:xfrm>
          <a:prstGeom prst="rightArrow">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050">
                <a:latin typeface="Arial"/>
                <a:cs typeface="Arial"/>
              </a:rPr>
              <a:t>Best alpha: 0.01</a:t>
            </a:r>
            <a:endParaRPr lang="en-US" sz="1050">
              <a:latin typeface="Arial" panose="020B0604020202020204" pitchFamily="34" charset="0"/>
              <a:cs typeface="Arial" panose="020B0604020202020204" pitchFamily="34" charset="0"/>
            </a:endParaRPr>
          </a:p>
        </p:txBody>
      </p:sp>
      <p:graphicFrame>
        <p:nvGraphicFramePr>
          <p:cNvPr id="343" name="Table 343">
            <a:extLst>
              <a:ext uri="{FF2B5EF4-FFF2-40B4-BE49-F238E27FC236}">
                <a16:creationId xmlns:a16="http://schemas.microsoft.com/office/drawing/2014/main" id="{07C250F0-DB77-257E-6824-FAFDAF981A88}"/>
              </a:ext>
            </a:extLst>
          </p:cNvPr>
          <p:cNvGraphicFramePr>
            <a:graphicFrameLocks noGrp="1"/>
          </p:cNvGraphicFramePr>
          <p:nvPr>
            <p:extLst>
              <p:ext uri="{D42A27DB-BD31-4B8C-83A1-F6EECF244321}">
                <p14:modId xmlns:p14="http://schemas.microsoft.com/office/powerpoint/2010/main" val="137140458"/>
              </p:ext>
            </p:extLst>
          </p:nvPr>
        </p:nvGraphicFramePr>
        <p:xfrm>
          <a:off x="3003364" y="3234168"/>
          <a:ext cx="3060406" cy="1136094"/>
        </p:xfrm>
        <a:graphic>
          <a:graphicData uri="http://schemas.openxmlformats.org/drawingml/2006/table">
            <a:tbl>
              <a:tblPr firstRow="1" bandRow="1">
                <a:tableStyleId>{BC89EF96-8CEA-46FF-86C4-4CE0E7609802}</a:tableStyleId>
              </a:tblPr>
              <a:tblGrid>
                <a:gridCol w="1953369">
                  <a:extLst>
                    <a:ext uri="{9D8B030D-6E8A-4147-A177-3AD203B41FA5}">
                      <a16:colId xmlns:a16="http://schemas.microsoft.com/office/drawing/2014/main" val="3430128506"/>
                    </a:ext>
                  </a:extLst>
                </a:gridCol>
                <a:gridCol w="1107037">
                  <a:extLst>
                    <a:ext uri="{9D8B030D-6E8A-4147-A177-3AD203B41FA5}">
                      <a16:colId xmlns:a16="http://schemas.microsoft.com/office/drawing/2014/main" val="2630907055"/>
                    </a:ext>
                  </a:extLst>
                </a:gridCol>
              </a:tblGrid>
              <a:tr h="378698">
                <a:tc>
                  <a:txBody>
                    <a:bodyPr/>
                    <a:lstStyle/>
                    <a:p>
                      <a:r>
                        <a:rPr lang="en-US" b="0"/>
                        <a:t>Training RMSE</a:t>
                      </a:r>
                    </a:p>
                  </a:txBody>
                  <a:tcPr/>
                </a:tc>
                <a:tc>
                  <a:txBody>
                    <a:bodyPr/>
                    <a:lstStyle/>
                    <a:p>
                      <a:pPr lvl="0">
                        <a:buNone/>
                      </a:pPr>
                      <a:r>
                        <a:rPr lang="en-US" sz="1800" b="0" i="0" u="none" strike="noStrike" noProof="0"/>
                        <a:t>0.057</a:t>
                      </a:r>
                      <a:endParaRPr lang="en-US"/>
                    </a:p>
                  </a:txBody>
                  <a:tcPr/>
                </a:tc>
                <a:extLst>
                  <a:ext uri="{0D108BD9-81ED-4DB2-BD59-A6C34878D82A}">
                    <a16:rowId xmlns:a16="http://schemas.microsoft.com/office/drawing/2014/main" val="1835115718"/>
                  </a:ext>
                </a:extLst>
              </a:tr>
              <a:tr h="378698">
                <a:tc>
                  <a:txBody>
                    <a:bodyPr/>
                    <a:lstStyle/>
                    <a:p>
                      <a:r>
                        <a:rPr lang="en-US"/>
                        <a:t>Test RMSE</a:t>
                      </a:r>
                    </a:p>
                  </a:txBody>
                  <a:tcPr/>
                </a:tc>
                <a:tc>
                  <a:txBody>
                    <a:bodyPr/>
                    <a:lstStyle/>
                    <a:p>
                      <a:pPr lvl="0">
                        <a:buNone/>
                      </a:pPr>
                      <a:r>
                        <a:rPr lang="en-US" sz="1800" b="0" i="0" u="none" strike="noStrike" noProof="0"/>
                        <a:t>0.056</a:t>
                      </a:r>
                      <a:endParaRPr lang="en-US"/>
                    </a:p>
                  </a:txBody>
                  <a:tcPr/>
                </a:tc>
                <a:extLst>
                  <a:ext uri="{0D108BD9-81ED-4DB2-BD59-A6C34878D82A}">
                    <a16:rowId xmlns:a16="http://schemas.microsoft.com/office/drawing/2014/main" val="263959908"/>
                  </a:ext>
                </a:extLst>
              </a:tr>
              <a:tr h="378698">
                <a:tc>
                  <a:txBody>
                    <a:bodyPr/>
                    <a:lstStyle/>
                    <a:p>
                      <a:r>
                        <a:rPr lang="en-US"/>
                        <a:t>Error %</a:t>
                      </a:r>
                    </a:p>
                  </a:txBody>
                  <a:tcPr/>
                </a:tc>
                <a:tc>
                  <a:txBody>
                    <a:bodyPr/>
                    <a:lstStyle/>
                    <a:p>
                      <a:r>
                        <a:rPr lang="en-US"/>
                        <a:t>12.44%</a:t>
                      </a:r>
                    </a:p>
                  </a:txBody>
                  <a:tcPr/>
                </a:tc>
                <a:extLst>
                  <a:ext uri="{0D108BD9-81ED-4DB2-BD59-A6C34878D82A}">
                    <a16:rowId xmlns:a16="http://schemas.microsoft.com/office/drawing/2014/main" val="2343612035"/>
                  </a:ext>
                </a:extLst>
              </a:tr>
            </a:tbl>
          </a:graphicData>
        </a:graphic>
      </p:graphicFrame>
      <p:sp>
        <p:nvSpPr>
          <p:cNvPr id="732" name="TextBox 731">
            <a:extLst>
              <a:ext uri="{FF2B5EF4-FFF2-40B4-BE49-F238E27FC236}">
                <a16:creationId xmlns:a16="http://schemas.microsoft.com/office/drawing/2014/main" id="{5C3730B1-8A17-4E7B-0038-FDD67D0E7BD5}"/>
              </a:ext>
            </a:extLst>
          </p:cNvPr>
          <p:cNvSpPr txBox="1"/>
          <p:nvPr/>
        </p:nvSpPr>
        <p:spPr>
          <a:xfrm>
            <a:off x="8261901" y="3511826"/>
            <a:ext cx="89452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a:p>
        </p:txBody>
      </p:sp>
      <p:sp>
        <p:nvSpPr>
          <p:cNvPr id="3" name="Oval 2">
            <a:extLst>
              <a:ext uri="{FF2B5EF4-FFF2-40B4-BE49-F238E27FC236}">
                <a16:creationId xmlns:a16="http://schemas.microsoft.com/office/drawing/2014/main" id="{84C9ADB2-7401-FD9D-E061-D48FB8A557F7}"/>
              </a:ext>
            </a:extLst>
          </p:cNvPr>
          <p:cNvSpPr/>
          <p:nvPr/>
        </p:nvSpPr>
        <p:spPr>
          <a:xfrm>
            <a:off x="170375" y="1540589"/>
            <a:ext cx="914400" cy="914400"/>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200">
                <a:latin typeface="Arial" panose="020B0604020202020204" pitchFamily="34" charset="0"/>
                <a:cs typeface="Arial" panose="020B0604020202020204" pitchFamily="34" charset="0"/>
              </a:rPr>
              <a:t>Entire Training Data</a:t>
            </a:r>
          </a:p>
        </p:txBody>
      </p:sp>
      <p:sp>
        <p:nvSpPr>
          <p:cNvPr id="4" name="Oval 3">
            <a:extLst>
              <a:ext uri="{FF2B5EF4-FFF2-40B4-BE49-F238E27FC236}">
                <a16:creationId xmlns:a16="http://schemas.microsoft.com/office/drawing/2014/main" id="{BAC5796E-0D10-13B6-E2F2-F8BF22328BFB}"/>
              </a:ext>
            </a:extLst>
          </p:cNvPr>
          <p:cNvSpPr/>
          <p:nvPr/>
        </p:nvSpPr>
        <p:spPr>
          <a:xfrm>
            <a:off x="2352990" y="1540589"/>
            <a:ext cx="914400" cy="914400"/>
          </a:xfrm>
          <a:prstGeom prst="ellipse">
            <a:avLst/>
          </a:prstGeom>
        </p:spPr>
        <p:style>
          <a:lnRef idx="1">
            <a:schemeClr val="accent1"/>
          </a:lnRef>
          <a:fillRef idx="3">
            <a:schemeClr val="accent1"/>
          </a:fillRef>
          <a:effectRef idx="2">
            <a:schemeClr val="accent1"/>
          </a:effectRef>
          <a:fontRef idx="minor">
            <a:schemeClr val="lt1"/>
          </a:fontRef>
        </p:style>
        <p:txBody>
          <a:bodyPr lIns="0" tIns="45720" rIns="0" bIns="45720" rtlCol="0" anchor="ctr">
            <a:normAutofit/>
          </a:bodyPr>
          <a:lstStyle/>
          <a:p>
            <a:pPr algn="ctr"/>
            <a:r>
              <a:rPr lang="en-US" sz="1200">
                <a:latin typeface="Arial"/>
                <a:cs typeface="Arial"/>
              </a:rPr>
              <a:t>Grid Search </a:t>
            </a:r>
            <a:r>
              <a:rPr lang="en-US" sz="1200" i="1">
                <a:latin typeface="Arial"/>
                <a:cs typeface="Arial"/>
              </a:rPr>
              <a:t>Lasso</a:t>
            </a:r>
            <a:endParaRPr lang="en-US" sz="1200" i="1">
              <a:latin typeface="Arial" panose="020B0604020202020204" pitchFamily="34" charset="0"/>
              <a:cs typeface="Arial" panose="020B0604020202020204" pitchFamily="34" charset="0"/>
            </a:endParaRPr>
          </a:p>
        </p:txBody>
      </p:sp>
      <p:sp>
        <p:nvSpPr>
          <p:cNvPr id="5" name="Oval 4">
            <a:extLst>
              <a:ext uri="{FF2B5EF4-FFF2-40B4-BE49-F238E27FC236}">
                <a16:creationId xmlns:a16="http://schemas.microsoft.com/office/drawing/2014/main" id="{1CD748DC-EE8B-38E8-B964-BC03627BDC09}"/>
              </a:ext>
            </a:extLst>
          </p:cNvPr>
          <p:cNvSpPr/>
          <p:nvPr/>
        </p:nvSpPr>
        <p:spPr>
          <a:xfrm>
            <a:off x="7978161" y="1540589"/>
            <a:ext cx="914400" cy="914400"/>
          </a:xfrm>
          <a:prstGeom prst="ellipse">
            <a:avLst/>
          </a:prstGeom>
        </p:spPr>
        <p:style>
          <a:lnRef idx="1">
            <a:schemeClr val="accent1"/>
          </a:lnRef>
          <a:fillRef idx="3">
            <a:schemeClr val="accent1"/>
          </a:fillRef>
          <a:effectRef idx="2">
            <a:schemeClr val="accent1"/>
          </a:effectRef>
          <a:fontRef idx="minor">
            <a:schemeClr val="lt1"/>
          </a:fontRef>
        </p:style>
        <p:txBody>
          <a:bodyPr lIns="0" tIns="45720" rIns="0" bIns="45720" rtlCol="0" anchor="ctr"/>
          <a:lstStyle/>
          <a:p>
            <a:pPr algn="ctr"/>
            <a:r>
              <a:rPr lang="en-US" sz="1000">
                <a:latin typeface="Arial"/>
                <a:cs typeface="Arial"/>
              </a:rPr>
              <a:t>Fitted Linear Regression Model</a:t>
            </a:r>
            <a:endParaRPr lang="en-US" sz="1000">
              <a:latin typeface="Arial" panose="020B0604020202020204" pitchFamily="34" charset="0"/>
              <a:cs typeface="Arial" panose="020B0604020202020204" pitchFamily="34" charset="0"/>
            </a:endParaRPr>
          </a:p>
        </p:txBody>
      </p:sp>
      <p:sp>
        <p:nvSpPr>
          <p:cNvPr id="6" name="Arrow: Right 5">
            <a:extLst>
              <a:ext uri="{FF2B5EF4-FFF2-40B4-BE49-F238E27FC236}">
                <a16:creationId xmlns:a16="http://schemas.microsoft.com/office/drawing/2014/main" id="{C37D5AB1-8F63-027A-4721-1D79FBC2663C}"/>
              </a:ext>
            </a:extLst>
          </p:cNvPr>
          <p:cNvSpPr/>
          <p:nvPr/>
        </p:nvSpPr>
        <p:spPr>
          <a:xfrm>
            <a:off x="1284388" y="1756711"/>
            <a:ext cx="868989" cy="482157"/>
          </a:xfrm>
          <a:prstGeom prst="rightArrow">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050">
                <a:latin typeface="Arial"/>
                <a:cs typeface="Arial"/>
              </a:rPr>
              <a:t>CV - 5</a:t>
            </a:r>
            <a:endParaRPr lang="en-US" sz="1050">
              <a:latin typeface="Arial" panose="020B0604020202020204" pitchFamily="34" charset="0"/>
              <a:cs typeface="Arial" panose="020B0604020202020204" pitchFamily="34" charset="0"/>
            </a:endParaRPr>
          </a:p>
        </p:txBody>
      </p:sp>
      <p:sp>
        <p:nvSpPr>
          <p:cNvPr id="742" name="Arrow: Right 741">
            <a:extLst>
              <a:ext uri="{FF2B5EF4-FFF2-40B4-BE49-F238E27FC236}">
                <a16:creationId xmlns:a16="http://schemas.microsoft.com/office/drawing/2014/main" id="{9C70A248-7218-933C-E8BE-C089E83F5932}"/>
              </a:ext>
            </a:extLst>
          </p:cNvPr>
          <p:cNvSpPr/>
          <p:nvPr/>
        </p:nvSpPr>
        <p:spPr>
          <a:xfrm>
            <a:off x="6295378" y="1755473"/>
            <a:ext cx="1483170" cy="484632"/>
          </a:xfrm>
          <a:prstGeom prst="rightArrow">
            <a:avLst/>
          </a:prstGeom>
        </p:spPr>
        <p:style>
          <a:lnRef idx="1">
            <a:schemeClr val="accent1"/>
          </a:lnRef>
          <a:fillRef idx="3">
            <a:schemeClr val="accent1"/>
          </a:fillRef>
          <a:effectRef idx="2">
            <a:schemeClr val="accent1"/>
          </a:effectRef>
          <a:fontRef idx="minor">
            <a:schemeClr val="lt1"/>
          </a:fontRef>
        </p:style>
        <p:txBody>
          <a:bodyPr lIns="0" tIns="45720" rIns="0" bIns="45720" rtlCol="0" anchor="ctr"/>
          <a:lstStyle/>
          <a:p>
            <a:pPr algn="ctr"/>
            <a:r>
              <a:rPr lang="en-US" sz="1050">
                <a:latin typeface="Arial"/>
                <a:cs typeface="Arial"/>
              </a:rPr>
              <a:t>Entire Training Data</a:t>
            </a:r>
            <a:endParaRPr lang="en-US" sz="105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D8AC1A18-9FB5-2BC4-4DE0-71E08124F13A}"/>
              </a:ext>
            </a:extLst>
          </p:cNvPr>
          <p:cNvSpPr txBox="1">
            <a:spLocks/>
          </p:cNvSpPr>
          <p:nvPr/>
        </p:nvSpPr>
        <p:spPr>
          <a:xfrm>
            <a:off x="0" y="294526"/>
            <a:ext cx="8229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bg2"/>
                </a:solidFill>
                <a:latin typeface="Arial" panose="020B0604020202020204" pitchFamily="34" charset="0"/>
                <a:ea typeface="+mj-ea"/>
                <a:cs typeface="Arial" panose="020B0604020202020204" pitchFamily="34" charset="0"/>
              </a:defRPr>
            </a:lvl1pPr>
          </a:lstStyle>
          <a:p>
            <a:pPr fontAlgn="auto">
              <a:spcAft>
                <a:spcPts val="0"/>
              </a:spcAft>
            </a:pPr>
            <a:r>
              <a:rPr lang="en-US" sz="2800" b="1" i="1">
                <a:latin typeface="Calibri"/>
                <a:cs typeface="Arial"/>
              </a:rPr>
              <a:t>Lasso Regression - Model Fitting and Evaluation </a:t>
            </a:r>
          </a:p>
        </p:txBody>
      </p:sp>
      <p:sp>
        <p:nvSpPr>
          <p:cNvPr id="335" name="Left Brace 334">
            <a:extLst>
              <a:ext uri="{FF2B5EF4-FFF2-40B4-BE49-F238E27FC236}">
                <a16:creationId xmlns:a16="http://schemas.microsoft.com/office/drawing/2014/main" id="{12DF739B-7E93-D585-856C-D20EAFDE39E1}"/>
              </a:ext>
            </a:extLst>
          </p:cNvPr>
          <p:cNvSpPr/>
          <p:nvPr/>
        </p:nvSpPr>
        <p:spPr>
          <a:xfrm rot="16200000">
            <a:off x="4390436" y="-1371913"/>
            <a:ext cx="173628" cy="8686800"/>
          </a:xfrm>
          <a:prstGeom prst="leftBrace">
            <a:avLst/>
          </a:prstGeom>
          <a:ln w="127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6" name="TextBox 345">
            <a:extLst>
              <a:ext uri="{FF2B5EF4-FFF2-40B4-BE49-F238E27FC236}">
                <a16:creationId xmlns:a16="http://schemas.microsoft.com/office/drawing/2014/main" id="{03D42D17-F16F-5599-A79F-47338F6EFF40}"/>
              </a:ext>
            </a:extLst>
          </p:cNvPr>
          <p:cNvSpPr txBox="1"/>
          <p:nvPr/>
        </p:nvSpPr>
        <p:spPr>
          <a:xfrm>
            <a:off x="3734628" y="4749248"/>
            <a:ext cx="137839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   Evaluation​</a:t>
            </a:r>
            <a:endParaRPr lang="en-US"/>
          </a:p>
        </p:txBody>
      </p:sp>
      <p:sp>
        <p:nvSpPr>
          <p:cNvPr id="9" name="Rectangle: Rounded Corners 8">
            <a:extLst>
              <a:ext uri="{FF2B5EF4-FFF2-40B4-BE49-F238E27FC236}">
                <a16:creationId xmlns:a16="http://schemas.microsoft.com/office/drawing/2014/main" id="{C6A6C29A-3672-16BB-183D-93CECB032A28}"/>
              </a:ext>
            </a:extLst>
          </p:cNvPr>
          <p:cNvSpPr/>
          <p:nvPr/>
        </p:nvSpPr>
        <p:spPr>
          <a:xfrm>
            <a:off x="5004156" y="1675646"/>
            <a:ext cx="1091609" cy="64428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200">
                <a:latin typeface="Arial" panose="020B0604020202020204" pitchFamily="34" charset="0"/>
                <a:cs typeface="Arial" panose="020B0604020202020204" pitchFamily="34" charset="0"/>
              </a:rPr>
              <a:t>Features considered</a:t>
            </a:r>
          </a:p>
        </p:txBody>
      </p:sp>
      <p:sp>
        <p:nvSpPr>
          <p:cNvPr id="11" name="TextBox 10">
            <a:extLst>
              <a:ext uri="{FF2B5EF4-FFF2-40B4-BE49-F238E27FC236}">
                <a16:creationId xmlns:a16="http://schemas.microsoft.com/office/drawing/2014/main" id="{ACE0B102-832D-6BC5-7593-E4109C716E53}"/>
              </a:ext>
            </a:extLst>
          </p:cNvPr>
          <p:cNvSpPr txBox="1"/>
          <p:nvPr/>
        </p:nvSpPr>
        <p:spPr>
          <a:xfrm>
            <a:off x="4786133" y="2361903"/>
            <a:ext cx="1673285" cy="461665"/>
          </a:xfrm>
          <a:prstGeom prst="rect">
            <a:avLst/>
          </a:prstGeom>
          <a:noFill/>
        </p:spPr>
        <p:txBody>
          <a:bodyPr wrap="square">
            <a:spAutoFit/>
          </a:bodyPr>
          <a:lstStyle/>
          <a:p>
            <a:pPr marL="112713" lvl="0" indent="-112713" rtl="0">
              <a:tabLst>
                <a:tab pos="227013" algn="l"/>
              </a:tabLst>
            </a:pPr>
            <a:r>
              <a:rPr lang="en-US" sz="1200" i="1">
                <a:latin typeface="Calibri"/>
              </a:rPr>
              <a:t>* Resource allocation</a:t>
            </a:r>
            <a:endParaRPr lang="en-US" sz="1200" i="1"/>
          </a:p>
          <a:p>
            <a:pPr marL="112713" lvl="0" indent="-112713" rtl="0">
              <a:tabLst>
                <a:tab pos="227013" algn="l"/>
              </a:tabLst>
            </a:pPr>
            <a:r>
              <a:rPr lang="en-US" sz="1200" i="1">
                <a:latin typeface="Calibri"/>
              </a:rPr>
              <a:t>* Mental Fatigue Score</a:t>
            </a:r>
          </a:p>
        </p:txBody>
      </p:sp>
    </p:spTree>
    <p:extLst>
      <p:ext uri="{BB962C8B-B14F-4D97-AF65-F5344CB8AC3E}">
        <p14:creationId xmlns:p14="http://schemas.microsoft.com/office/powerpoint/2010/main" val="1694787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Arrow: Right 340">
            <a:extLst>
              <a:ext uri="{FF2B5EF4-FFF2-40B4-BE49-F238E27FC236}">
                <a16:creationId xmlns:a16="http://schemas.microsoft.com/office/drawing/2014/main" id="{D858C982-C308-6F1D-4879-EAB34B773F02}"/>
              </a:ext>
            </a:extLst>
          </p:cNvPr>
          <p:cNvSpPr/>
          <p:nvPr/>
        </p:nvSpPr>
        <p:spPr>
          <a:xfrm>
            <a:off x="5499368" y="1419150"/>
            <a:ext cx="1205019" cy="520545"/>
          </a:xfrm>
          <a:prstGeom prst="rightArrow">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050">
                <a:latin typeface="Arial"/>
                <a:cs typeface="Arial"/>
              </a:rPr>
              <a:t>Best alpha: 1</a:t>
            </a:r>
            <a:endParaRPr lang="en-US" sz="1050">
              <a:latin typeface="Arial" panose="020B0604020202020204" pitchFamily="34" charset="0"/>
              <a:cs typeface="Arial" panose="020B0604020202020204" pitchFamily="34" charset="0"/>
            </a:endParaRPr>
          </a:p>
        </p:txBody>
      </p:sp>
      <p:sp>
        <p:nvSpPr>
          <p:cNvPr id="732" name="TextBox 731">
            <a:extLst>
              <a:ext uri="{FF2B5EF4-FFF2-40B4-BE49-F238E27FC236}">
                <a16:creationId xmlns:a16="http://schemas.microsoft.com/office/drawing/2014/main" id="{5C3730B1-8A17-4E7B-0038-FDD67D0E7BD5}"/>
              </a:ext>
            </a:extLst>
          </p:cNvPr>
          <p:cNvSpPr txBox="1"/>
          <p:nvPr/>
        </p:nvSpPr>
        <p:spPr>
          <a:xfrm>
            <a:off x="7814641" y="3511826"/>
            <a:ext cx="135006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a:p>
        </p:txBody>
      </p:sp>
      <p:sp>
        <p:nvSpPr>
          <p:cNvPr id="3" name="Oval 2">
            <a:extLst>
              <a:ext uri="{FF2B5EF4-FFF2-40B4-BE49-F238E27FC236}">
                <a16:creationId xmlns:a16="http://schemas.microsoft.com/office/drawing/2014/main" id="{84C9ADB2-7401-FD9D-E061-D48FB8A557F7}"/>
              </a:ext>
            </a:extLst>
          </p:cNvPr>
          <p:cNvSpPr/>
          <p:nvPr/>
        </p:nvSpPr>
        <p:spPr>
          <a:xfrm>
            <a:off x="534810" y="1197375"/>
            <a:ext cx="997226" cy="964095"/>
          </a:xfrm>
          <a:prstGeom prst="ellipse">
            <a:avLst/>
          </a:prstGeom>
        </p:spPr>
        <p:style>
          <a:lnRef idx="1">
            <a:schemeClr val="accent1"/>
          </a:lnRef>
          <a:fillRef idx="3">
            <a:schemeClr val="accent1"/>
          </a:fillRef>
          <a:effectRef idx="2">
            <a:schemeClr val="accent1"/>
          </a:effectRef>
          <a:fontRef idx="minor">
            <a:schemeClr val="lt1"/>
          </a:fontRef>
        </p:style>
        <p:txBody>
          <a:bodyPr lIns="0" tIns="45720" rIns="0" bIns="45720" rtlCol="0" anchor="ctr"/>
          <a:lstStyle/>
          <a:p>
            <a:pPr algn="ctr"/>
            <a:r>
              <a:rPr lang="en-US" sz="1200">
                <a:latin typeface="Arial"/>
                <a:cs typeface="Arial"/>
              </a:rPr>
              <a:t>Entire Training Data</a:t>
            </a:r>
          </a:p>
        </p:txBody>
      </p:sp>
      <p:sp>
        <p:nvSpPr>
          <p:cNvPr id="4" name="Oval 3">
            <a:extLst>
              <a:ext uri="{FF2B5EF4-FFF2-40B4-BE49-F238E27FC236}">
                <a16:creationId xmlns:a16="http://schemas.microsoft.com/office/drawing/2014/main" id="{BAC5796E-0D10-13B6-E2F2-F8BF22328BFB}"/>
              </a:ext>
            </a:extLst>
          </p:cNvPr>
          <p:cNvSpPr/>
          <p:nvPr/>
        </p:nvSpPr>
        <p:spPr>
          <a:xfrm>
            <a:off x="3969660" y="1213940"/>
            <a:ext cx="914400" cy="930964"/>
          </a:xfrm>
          <a:prstGeom prst="ellipse">
            <a:avLst/>
          </a:prstGeom>
        </p:spPr>
        <p:style>
          <a:lnRef idx="1">
            <a:schemeClr val="accent1"/>
          </a:lnRef>
          <a:fillRef idx="3">
            <a:schemeClr val="accent1"/>
          </a:fillRef>
          <a:effectRef idx="2">
            <a:schemeClr val="accent1"/>
          </a:effectRef>
          <a:fontRef idx="minor">
            <a:schemeClr val="lt1"/>
          </a:fontRef>
        </p:style>
        <p:txBody>
          <a:bodyPr lIns="0" tIns="45720" rIns="0" bIns="45720" rtlCol="0" anchor="ctr">
            <a:normAutofit/>
          </a:bodyPr>
          <a:lstStyle/>
          <a:p>
            <a:pPr algn="ctr"/>
            <a:r>
              <a:rPr lang="en-US" sz="1100">
                <a:latin typeface="Arial"/>
                <a:cs typeface="Arial"/>
              </a:rPr>
              <a:t>Grid Search </a:t>
            </a:r>
            <a:r>
              <a:rPr lang="en-US" sz="1100" i="1">
                <a:latin typeface="Arial"/>
                <a:cs typeface="Arial"/>
              </a:rPr>
              <a:t>Ridge</a:t>
            </a:r>
            <a:endParaRPr lang="en-US" sz="1100" i="1">
              <a:latin typeface="Arial" panose="020B0604020202020204" pitchFamily="34" charset="0"/>
              <a:cs typeface="Arial" panose="020B0604020202020204" pitchFamily="34" charset="0"/>
            </a:endParaRPr>
          </a:p>
        </p:txBody>
      </p:sp>
      <p:sp>
        <p:nvSpPr>
          <p:cNvPr id="5" name="Oval 4">
            <a:extLst>
              <a:ext uri="{FF2B5EF4-FFF2-40B4-BE49-F238E27FC236}">
                <a16:creationId xmlns:a16="http://schemas.microsoft.com/office/drawing/2014/main" id="{1CD748DC-EE8B-38E8-B964-BC03627BDC09}"/>
              </a:ext>
            </a:extLst>
          </p:cNvPr>
          <p:cNvSpPr/>
          <p:nvPr/>
        </p:nvSpPr>
        <p:spPr>
          <a:xfrm>
            <a:off x="7319694" y="1143538"/>
            <a:ext cx="1162878" cy="1071769"/>
          </a:xfrm>
          <a:prstGeom prst="ellipse">
            <a:avLst/>
          </a:prstGeom>
        </p:spPr>
        <p:style>
          <a:lnRef idx="1">
            <a:schemeClr val="accent1"/>
          </a:lnRef>
          <a:fillRef idx="3">
            <a:schemeClr val="accent1"/>
          </a:fillRef>
          <a:effectRef idx="2">
            <a:schemeClr val="accent1"/>
          </a:effectRef>
          <a:fontRef idx="minor">
            <a:schemeClr val="lt1"/>
          </a:fontRef>
        </p:style>
        <p:txBody>
          <a:bodyPr lIns="0" tIns="45720" rIns="0" bIns="45720" rtlCol="0" anchor="ctr"/>
          <a:lstStyle/>
          <a:p>
            <a:pPr algn="ctr"/>
            <a:r>
              <a:rPr lang="en-US" sz="1100">
                <a:latin typeface="Arial"/>
                <a:cs typeface="Arial"/>
              </a:rPr>
              <a:t>Fitted Linear Regression Model</a:t>
            </a:r>
            <a:endParaRPr lang="en-US" sz="1100">
              <a:latin typeface="Arial" panose="020B0604020202020204" pitchFamily="34" charset="0"/>
              <a:cs typeface="Arial" panose="020B0604020202020204" pitchFamily="34" charset="0"/>
            </a:endParaRPr>
          </a:p>
        </p:txBody>
      </p:sp>
      <p:sp>
        <p:nvSpPr>
          <p:cNvPr id="6" name="Arrow: Right 5">
            <a:extLst>
              <a:ext uri="{FF2B5EF4-FFF2-40B4-BE49-F238E27FC236}">
                <a16:creationId xmlns:a16="http://schemas.microsoft.com/office/drawing/2014/main" id="{C37D5AB1-8F63-027A-4721-1D79FBC2663C}"/>
              </a:ext>
            </a:extLst>
          </p:cNvPr>
          <p:cNvSpPr/>
          <p:nvPr/>
        </p:nvSpPr>
        <p:spPr>
          <a:xfrm>
            <a:off x="2147344" y="1418818"/>
            <a:ext cx="1207008" cy="521208"/>
          </a:xfrm>
          <a:prstGeom prst="rightArrow">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050">
                <a:latin typeface="Arial"/>
                <a:cs typeface="Arial"/>
              </a:rPr>
              <a:t>CV - 5</a:t>
            </a:r>
            <a:endParaRPr lang="en-US" sz="105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38641979-EF15-544B-54FC-710FCD081B49}"/>
              </a:ext>
            </a:extLst>
          </p:cNvPr>
          <p:cNvSpPr txBox="1">
            <a:spLocks/>
          </p:cNvSpPr>
          <p:nvPr/>
        </p:nvSpPr>
        <p:spPr>
          <a:xfrm>
            <a:off x="53837" y="344222"/>
            <a:ext cx="8229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bg2"/>
                </a:solidFill>
                <a:latin typeface="Arial" panose="020B0604020202020204" pitchFamily="34" charset="0"/>
                <a:ea typeface="+mj-ea"/>
                <a:cs typeface="Arial" panose="020B0604020202020204" pitchFamily="34" charset="0"/>
              </a:defRPr>
            </a:lvl1pPr>
          </a:lstStyle>
          <a:p>
            <a:pPr fontAlgn="auto">
              <a:spcAft>
                <a:spcPts val="0"/>
              </a:spcAft>
            </a:pPr>
            <a:r>
              <a:rPr lang="en-US" sz="2800" b="1" i="1">
                <a:latin typeface="Calibri"/>
                <a:cs typeface="Arial"/>
              </a:rPr>
              <a:t>Ridge Regression - Model Fitting and Evaluation </a:t>
            </a:r>
          </a:p>
        </p:txBody>
      </p:sp>
      <p:pic>
        <p:nvPicPr>
          <p:cNvPr id="27" name="Picture 4">
            <a:extLst>
              <a:ext uri="{FF2B5EF4-FFF2-40B4-BE49-F238E27FC236}">
                <a16:creationId xmlns:a16="http://schemas.microsoft.com/office/drawing/2014/main" id="{B1E7598A-1E93-DCD6-22F9-E28DCE29581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50153" y="2177857"/>
            <a:ext cx="3134016" cy="2802198"/>
          </a:xfrm>
          <a:prstGeom prst="rect">
            <a:avLst/>
          </a:prstGeom>
        </p:spPr>
      </p:pic>
      <p:sp>
        <p:nvSpPr>
          <p:cNvPr id="29" name="Rectangle 28">
            <a:extLst>
              <a:ext uri="{FF2B5EF4-FFF2-40B4-BE49-F238E27FC236}">
                <a16:creationId xmlns:a16="http://schemas.microsoft.com/office/drawing/2014/main" id="{3F3FB3B7-0C8A-2DAE-96CD-C1BA2779DD87}"/>
              </a:ext>
            </a:extLst>
          </p:cNvPr>
          <p:cNvSpPr/>
          <p:nvPr/>
        </p:nvSpPr>
        <p:spPr>
          <a:xfrm rot="16200000">
            <a:off x="1208523" y="4475833"/>
            <a:ext cx="456377" cy="419625"/>
          </a:xfrm>
          <a:prstGeom prst="rect">
            <a:avLst/>
          </a:prstGeom>
          <a:noFill/>
          <a:ln w="28575">
            <a:solidFill>
              <a:srgbClr val="C6531F"/>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Arrow: Bent 7">
            <a:extLst>
              <a:ext uri="{FF2B5EF4-FFF2-40B4-BE49-F238E27FC236}">
                <a16:creationId xmlns:a16="http://schemas.microsoft.com/office/drawing/2014/main" id="{87A223D0-5F2F-8459-D061-12F806334FCE}"/>
              </a:ext>
            </a:extLst>
          </p:cNvPr>
          <p:cNvSpPr/>
          <p:nvPr/>
        </p:nvSpPr>
        <p:spPr>
          <a:xfrm rot="10800000">
            <a:off x="6937641" y="2512739"/>
            <a:ext cx="1121546" cy="1519310"/>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aphicFrame>
        <p:nvGraphicFramePr>
          <p:cNvPr id="10" name="Table 9">
            <a:extLst>
              <a:ext uri="{FF2B5EF4-FFF2-40B4-BE49-F238E27FC236}">
                <a16:creationId xmlns:a16="http://schemas.microsoft.com/office/drawing/2014/main" id="{7D97BB05-B43A-CC1C-636C-C374BA9068E0}"/>
              </a:ext>
            </a:extLst>
          </p:cNvPr>
          <p:cNvGraphicFramePr>
            <a:graphicFrameLocks noGrp="1"/>
          </p:cNvGraphicFramePr>
          <p:nvPr>
            <p:extLst>
              <p:ext uri="{D42A27DB-BD31-4B8C-83A1-F6EECF244321}">
                <p14:modId xmlns:p14="http://schemas.microsoft.com/office/powerpoint/2010/main" val="3492066467"/>
              </p:ext>
            </p:extLst>
          </p:nvPr>
        </p:nvGraphicFramePr>
        <p:xfrm>
          <a:off x="3903452" y="2868283"/>
          <a:ext cx="2750542" cy="1337755"/>
        </p:xfrm>
        <a:graphic>
          <a:graphicData uri="http://schemas.openxmlformats.org/drawingml/2006/table">
            <a:tbl>
              <a:tblPr firstRow="1" bandRow="1">
                <a:tableStyleId>{BC89EF96-8CEA-46FF-86C4-4CE0E7609802}</a:tableStyleId>
              </a:tblPr>
              <a:tblGrid>
                <a:gridCol w="1728255">
                  <a:extLst>
                    <a:ext uri="{9D8B030D-6E8A-4147-A177-3AD203B41FA5}">
                      <a16:colId xmlns:a16="http://schemas.microsoft.com/office/drawing/2014/main" val="4022628312"/>
                    </a:ext>
                  </a:extLst>
                </a:gridCol>
                <a:gridCol w="1022287">
                  <a:extLst>
                    <a:ext uri="{9D8B030D-6E8A-4147-A177-3AD203B41FA5}">
                      <a16:colId xmlns:a16="http://schemas.microsoft.com/office/drawing/2014/main" val="4133111758"/>
                    </a:ext>
                  </a:extLst>
                </a:gridCol>
              </a:tblGrid>
              <a:tr h="402147">
                <a:tc>
                  <a:txBody>
                    <a:bodyPr/>
                    <a:lstStyle/>
                    <a:p>
                      <a:pPr fontAlgn="base"/>
                      <a:r>
                        <a:rPr lang="en-US" sz="1800" b="0">
                          <a:effectLst/>
                        </a:rPr>
                        <a:t>Training RMSE​</a:t>
                      </a:r>
                      <a:endParaRPr lang="en-US" b="0">
                        <a:solidFill>
                          <a:srgbClr val="BE5700"/>
                        </a:solidFill>
                        <a:effectLst/>
                      </a:endParaRPr>
                    </a:p>
                  </a:txBody>
                  <a:tcPr/>
                </a:tc>
                <a:tc>
                  <a:txBody>
                    <a:bodyPr/>
                    <a:lstStyle/>
                    <a:p>
                      <a:pPr fontAlgn="base"/>
                      <a:r>
                        <a:rPr lang="en-US" sz="1800" b="0">
                          <a:effectLst/>
                        </a:rPr>
                        <a:t>0.0552​</a:t>
                      </a:r>
                      <a:endParaRPr lang="en-US" b="0">
                        <a:solidFill>
                          <a:srgbClr val="BE5700"/>
                        </a:solidFill>
                        <a:effectLst/>
                      </a:endParaRPr>
                    </a:p>
                  </a:txBody>
                  <a:tcPr/>
                </a:tc>
                <a:extLst>
                  <a:ext uri="{0D108BD9-81ED-4DB2-BD59-A6C34878D82A}">
                    <a16:rowId xmlns:a16="http://schemas.microsoft.com/office/drawing/2014/main" val="2220752547"/>
                  </a:ext>
                </a:extLst>
              </a:tr>
              <a:tr h="467804">
                <a:tc>
                  <a:txBody>
                    <a:bodyPr/>
                    <a:lstStyle/>
                    <a:p>
                      <a:pPr fontAlgn="base"/>
                      <a:r>
                        <a:rPr lang="en-US" sz="1800">
                          <a:effectLst/>
                        </a:rPr>
                        <a:t>Test RMSE​</a:t>
                      </a:r>
                      <a:endParaRPr lang="en-US">
                        <a:solidFill>
                          <a:srgbClr val="BE5700"/>
                        </a:solidFill>
                        <a:effectLst/>
                      </a:endParaRPr>
                    </a:p>
                  </a:txBody>
                  <a:tcPr/>
                </a:tc>
                <a:tc>
                  <a:txBody>
                    <a:bodyPr/>
                    <a:lstStyle/>
                    <a:p>
                      <a:pPr fontAlgn="base"/>
                      <a:r>
                        <a:rPr lang="en-US" sz="1800">
                          <a:effectLst/>
                        </a:rPr>
                        <a:t>0.0548​</a:t>
                      </a:r>
                      <a:endParaRPr lang="en-US">
                        <a:solidFill>
                          <a:srgbClr val="BE5700"/>
                        </a:solidFill>
                        <a:effectLst/>
                      </a:endParaRPr>
                    </a:p>
                  </a:txBody>
                  <a:tcPr/>
                </a:tc>
                <a:extLst>
                  <a:ext uri="{0D108BD9-81ED-4DB2-BD59-A6C34878D82A}">
                    <a16:rowId xmlns:a16="http://schemas.microsoft.com/office/drawing/2014/main" val="2996304003"/>
                  </a:ext>
                </a:extLst>
              </a:tr>
              <a:tr h="467804">
                <a:tc>
                  <a:txBody>
                    <a:bodyPr/>
                    <a:lstStyle/>
                    <a:p>
                      <a:pPr fontAlgn="base"/>
                      <a:r>
                        <a:rPr lang="en-US" sz="1800">
                          <a:effectLst/>
                        </a:rPr>
                        <a:t>Error %​</a:t>
                      </a:r>
                      <a:endParaRPr lang="en-US">
                        <a:solidFill>
                          <a:srgbClr val="BE5700"/>
                        </a:solidFill>
                        <a:effectLst/>
                      </a:endParaRPr>
                    </a:p>
                  </a:txBody>
                  <a:tcPr/>
                </a:tc>
                <a:tc>
                  <a:txBody>
                    <a:bodyPr/>
                    <a:lstStyle/>
                    <a:p>
                      <a:pPr fontAlgn="base"/>
                      <a:r>
                        <a:rPr lang="en-US" sz="1800">
                          <a:effectLst/>
                        </a:rPr>
                        <a:t>12.17%​</a:t>
                      </a:r>
                      <a:endParaRPr lang="en-US">
                        <a:solidFill>
                          <a:srgbClr val="BE5700"/>
                        </a:solidFill>
                        <a:effectLst/>
                      </a:endParaRPr>
                    </a:p>
                  </a:txBody>
                  <a:tcPr/>
                </a:tc>
                <a:extLst>
                  <a:ext uri="{0D108BD9-81ED-4DB2-BD59-A6C34878D82A}">
                    <a16:rowId xmlns:a16="http://schemas.microsoft.com/office/drawing/2014/main" val="1902328781"/>
                  </a:ext>
                </a:extLst>
              </a:tr>
            </a:tbl>
          </a:graphicData>
        </a:graphic>
      </p:graphicFrame>
      <p:sp>
        <p:nvSpPr>
          <p:cNvPr id="9" name="TextBox 8">
            <a:extLst>
              <a:ext uri="{FF2B5EF4-FFF2-40B4-BE49-F238E27FC236}">
                <a16:creationId xmlns:a16="http://schemas.microsoft.com/office/drawing/2014/main" id="{623CA071-7C63-441C-2490-162E3ACC312E}"/>
              </a:ext>
            </a:extLst>
          </p:cNvPr>
          <p:cNvSpPr txBox="1"/>
          <p:nvPr/>
        </p:nvSpPr>
        <p:spPr>
          <a:xfrm>
            <a:off x="7493277" y="3847419"/>
            <a:ext cx="135006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rial"/>
                <a:cs typeface="Arial"/>
              </a:rPr>
              <a:t>   Evaluation</a:t>
            </a:r>
            <a:endParaRPr lang="en-US"/>
          </a:p>
        </p:txBody>
      </p:sp>
    </p:spTree>
    <p:extLst>
      <p:ext uri="{BB962C8B-B14F-4D97-AF65-F5344CB8AC3E}">
        <p14:creationId xmlns:p14="http://schemas.microsoft.com/office/powerpoint/2010/main" val="3977762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2">
            <a:extLst>
              <a:ext uri="{FF2B5EF4-FFF2-40B4-BE49-F238E27FC236}">
                <a16:creationId xmlns:a16="http://schemas.microsoft.com/office/drawing/2014/main" id="{0B478B2D-24CA-7279-56FE-8686E8002794}"/>
              </a:ext>
            </a:extLst>
          </p:cNvPr>
          <p:cNvGraphicFramePr/>
          <p:nvPr>
            <p:extLst>
              <p:ext uri="{D42A27DB-BD31-4B8C-83A1-F6EECF244321}">
                <p14:modId xmlns:p14="http://schemas.microsoft.com/office/powerpoint/2010/main" val="21303423"/>
              </p:ext>
            </p:extLst>
          </p:nvPr>
        </p:nvGraphicFramePr>
        <p:xfrm>
          <a:off x="120197" y="912009"/>
          <a:ext cx="3329247" cy="25613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41" name="Arrow: Right 340">
            <a:extLst>
              <a:ext uri="{FF2B5EF4-FFF2-40B4-BE49-F238E27FC236}">
                <a16:creationId xmlns:a16="http://schemas.microsoft.com/office/drawing/2014/main" id="{D858C982-C308-6F1D-4879-EAB34B773F02}"/>
              </a:ext>
            </a:extLst>
          </p:cNvPr>
          <p:cNvSpPr/>
          <p:nvPr/>
        </p:nvSpPr>
        <p:spPr>
          <a:xfrm>
            <a:off x="3857560" y="1849273"/>
            <a:ext cx="1321308" cy="68685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cs typeface="Calibri"/>
              </a:rPr>
              <a:t>Evaluation</a:t>
            </a:r>
            <a:endParaRPr lang="en-US" sz="1600" dirty="0"/>
          </a:p>
        </p:txBody>
      </p:sp>
      <p:graphicFrame>
        <p:nvGraphicFramePr>
          <p:cNvPr id="343" name="Table 343">
            <a:extLst>
              <a:ext uri="{FF2B5EF4-FFF2-40B4-BE49-F238E27FC236}">
                <a16:creationId xmlns:a16="http://schemas.microsoft.com/office/drawing/2014/main" id="{07C250F0-DB77-257E-6824-FAFDAF981A88}"/>
              </a:ext>
            </a:extLst>
          </p:cNvPr>
          <p:cNvGraphicFramePr>
            <a:graphicFrameLocks noGrp="1"/>
          </p:cNvGraphicFramePr>
          <p:nvPr>
            <p:extLst>
              <p:ext uri="{D42A27DB-BD31-4B8C-83A1-F6EECF244321}">
                <p14:modId xmlns:p14="http://schemas.microsoft.com/office/powerpoint/2010/main" val="2344326634"/>
              </p:ext>
            </p:extLst>
          </p:nvPr>
        </p:nvGraphicFramePr>
        <p:xfrm>
          <a:off x="5810750" y="912009"/>
          <a:ext cx="2944446" cy="1312077"/>
        </p:xfrm>
        <a:graphic>
          <a:graphicData uri="http://schemas.openxmlformats.org/drawingml/2006/table">
            <a:tbl>
              <a:tblPr firstRow="1" bandRow="1">
                <a:tableStyleId>{BC89EF96-8CEA-46FF-86C4-4CE0E7609802}</a:tableStyleId>
              </a:tblPr>
              <a:tblGrid>
                <a:gridCol w="1879355">
                  <a:extLst>
                    <a:ext uri="{9D8B030D-6E8A-4147-A177-3AD203B41FA5}">
                      <a16:colId xmlns:a16="http://schemas.microsoft.com/office/drawing/2014/main" val="3430128506"/>
                    </a:ext>
                  </a:extLst>
                </a:gridCol>
                <a:gridCol w="1065091">
                  <a:extLst>
                    <a:ext uri="{9D8B030D-6E8A-4147-A177-3AD203B41FA5}">
                      <a16:colId xmlns:a16="http://schemas.microsoft.com/office/drawing/2014/main" val="2630907055"/>
                    </a:ext>
                  </a:extLst>
                </a:gridCol>
              </a:tblGrid>
              <a:tr h="437359">
                <a:tc>
                  <a:txBody>
                    <a:bodyPr/>
                    <a:lstStyle/>
                    <a:p>
                      <a:r>
                        <a:rPr lang="en-US" b="0" dirty="0"/>
                        <a:t>Training RMSE</a:t>
                      </a:r>
                    </a:p>
                  </a:txBody>
                  <a:tcPr/>
                </a:tc>
                <a:tc>
                  <a:txBody>
                    <a:bodyPr/>
                    <a:lstStyle/>
                    <a:p>
                      <a:r>
                        <a:rPr lang="en-US" b="0"/>
                        <a:t>0.062</a:t>
                      </a:r>
                    </a:p>
                  </a:txBody>
                  <a:tcPr/>
                </a:tc>
                <a:extLst>
                  <a:ext uri="{0D108BD9-81ED-4DB2-BD59-A6C34878D82A}">
                    <a16:rowId xmlns:a16="http://schemas.microsoft.com/office/drawing/2014/main" val="1835115718"/>
                  </a:ext>
                </a:extLst>
              </a:tr>
              <a:tr h="437359">
                <a:tc>
                  <a:txBody>
                    <a:bodyPr/>
                    <a:lstStyle/>
                    <a:p>
                      <a:r>
                        <a:rPr lang="en-US"/>
                        <a:t>Test RMSE</a:t>
                      </a:r>
                    </a:p>
                  </a:txBody>
                  <a:tcPr/>
                </a:tc>
                <a:tc>
                  <a:txBody>
                    <a:bodyPr/>
                    <a:lstStyle/>
                    <a:p>
                      <a:r>
                        <a:rPr lang="en-US"/>
                        <a:t>0.066</a:t>
                      </a:r>
                    </a:p>
                  </a:txBody>
                  <a:tcPr/>
                </a:tc>
                <a:extLst>
                  <a:ext uri="{0D108BD9-81ED-4DB2-BD59-A6C34878D82A}">
                    <a16:rowId xmlns:a16="http://schemas.microsoft.com/office/drawing/2014/main" val="263959908"/>
                  </a:ext>
                </a:extLst>
              </a:tr>
              <a:tr h="437359">
                <a:tc>
                  <a:txBody>
                    <a:bodyPr/>
                    <a:lstStyle/>
                    <a:p>
                      <a:r>
                        <a:rPr lang="en-US"/>
                        <a:t>Error %</a:t>
                      </a:r>
                    </a:p>
                  </a:txBody>
                  <a:tcPr/>
                </a:tc>
                <a:tc>
                  <a:txBody>
                    <a:bodyPr/>
                    <a:lstStyle/>
                    <a:p>
                      <a:r>
                        <a:rPr lang="en-US" dirty="0"/>
                        <a:t>14.6%</a:t>
                      </a:r>
                    </a:p>
                  </a:txBody>
                  <a:tcPr/>
                </a:tc>
                <a:extLst>
                  <a:ext uri="{0D108BD9-81ED-4DB2-BD59-A6C34878D82A}">
                    <a16:rowId xmlns:a16="http://schemas.microsoft.com/office/drawing/2014/main" val="2343612035"/>
                  </a:ext>
                </a:extLst>
              </a:tr>
            </a:tbl>
          </a:graphicData>
        </a:graphic>
      </p:graphicFrame>
      <p:sp>
        <p:nvSpPr>
          <p:cNvPr id="3" name="Title 1">
            <a:extLst>
              <a:ext uri="{FF2B5EF4-FFF2-40B4-BE49-F238E27FC236}">
                <a16:creationId xmlns:a16="http://schemas.microsoft.com/office/drawing/2014/main" id="{804B56A3-3785-143B-F9E3-0A7569E2C537}"/>
              </a:ext>
            </a:extLst>
          </p:cNvPr>
          <p:cNvSpPr txBox="1">
            <a:spLocks/>
          </p:cNvSpPr>
          <p:nvPr/>
        </p:nvSpPr>
        <p:spPr>
          <a:xfrm>
            <a:off x="0" y="294526"/>
            <a:ext cx="8229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bg2"/>
                </a:solidFill>
                <a:latin typeface="Arial" panose="020B0604020202020204" pitchFamily="34" charset="0"/>
                <a:ea typeface="+mj-ea"/>
                <a:cs typeface="Arial" panose="020B0604020202020204" pitchFamily="34" charset="0"/>
              </a:defRPr>
            </a:lvl1pPr>
          </a:lstStyle>
          <a:p>
            <a:pPr fontAlgn="auto">
              <a:spcAft>
                <a:spcPts val="0"/>
              </a:spcAft>
            </a:pPr>
            <a:r>
              <a:rPr lang="en-US" sz="2800" b="1" i="1" dirty="0">
                <a:latin typeface="Calibri"/>
                <a:cs typeface="Arial"/>
              </a:rPr>
              <a:t>KNN - Model Fitting and Evaluation </a:t>
            </a:r>
          </a:p>
        </p:txBody>
      </p:sp>
      <p:pic>
        <p:nvPicPr>
          <p:cNvPr id="4" name="Picture 4" descr="A graph with a red and purple line&#10;&#10;Description automatically generated">
            <a:extLst>
              <a:ext uri="{FF2B5EF4-FFF2-40B4-BE49-F238E27FC236}">
                <a16:creationId xmlns:a16="http://schemas.microsoft.com/office/drawing/2014/main" id="{B6F68FDC-9E43-3738-FC40-9C06A8B868DF}"/>
              </a:ext>
            </a:extLst>
          </p:cNvPr>
          <p:cNvPicPr>
            <a:picLocks noChangeAspect="1"/>
          </p:cNvPicPr>
          <p:nvPr/>
        </p:nvPicPr>
        <p:blipFill>
          <a:blip r:embed="rId7"/>
          <a:stretch>
            <a:fillRect/>
          </a:stretch>
        </p:blipFill>
        <p:spPr>
          <a:xfrm>
            <a:off x="5716860" y="2301762"/>
            <a:ext cx="2939239" cy="2750820"/>
          </a:xfrm>
          <a:prstGeom prst="rect">
            <a:avLst/>
          </a:prstGeom>
        </p:spPr>
      </p:pic>
      <p:sp>
        <p:nvSpPr>
          <p:cNvPr id="5" name="Rectangle 4">
            <a:extLst>
              <a:ext uri="{FF2B5EF4-FFF2-40B4-BE49-F238E27FC236}">
                <a16:creationId xmlns:a16="http://schemas.microsoft.com/office/drawing/2014/main" id="{BA49CDE4-B4C2-FB0A-213D-563F52CF2E47}"/>
              </a:ext>
            </a:extLst>
          </p:cNvPr>
          <p:cNvSpPr/>
          <p:nvPr/>
        </p:nvSpPr>
        <p:spPr>
          <a:xfrm>
            <a:off x="5563120" y="3037555"/>
            <a:ext cx="659423" cy="394018"/>
          </a:xfrm>
          <a:prstGeom prst="rect">
            <a:avLst/>
          </a:prstGeom>
          <a:noFill/>
          <a:ln w="28575">
            <a:solidFill>
              <a:srgbClr val="C6531F"/>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14832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0D93928-35D0-6490-C842-E3C8F546E5FC}"/>
              </a:ext>
            </a:extLst>
          </p:cNvPr>
          <p:cNvGraphicFramePr/>
          <p:nvPr>
            <p:extLst>
              <p:ext uri="{D42A27DB-BD31-4B8C-83A1-F6EECF244321}">
                <p14:modId xmlns:p14="http://schemas.microsoft.com/office/powerpoint/2010/main" val="4054446765"/>
              </p:ext>
            </p:extLst>
          </p:nvPr>
        </p:nvGraphicFramePr>
        <p:xfrm>
          <a:off x="1371599" y="1405720"/>
          <a:ext cx="6414449" cy="35211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47846DED-7B84-AB24-B062-5ED39925C2AB}"/>
              </a:ext>
            </a:extLst>
          </p:cNvPr>
          <p:cNvSpPr txBox="1">
            <a:spLocks/>
          </p:cNvSpPr>
          <p:nvPr/>
        </p:nvSpPr>
        <p:spPr>
          <a:xfrm>
            <a:off x="0" y="268548"/>
            <a:ext cx="8229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bg2"/>
                </a:solidFill>
                <a:latin typeface="Arial" panose="020B0604020202020204" pitchFamily="34" charset="0"/>
                <a:ea typeface="+mj-ea"/>
                <a:cs typeface="Arial" panose="020B0604020202020204" pitchFamily="34" charset="0"/>
              </a:defRPr>
            </a:lvl1pPr>
          </a:lstStyle>
          <a:p>
            <a:pPr fontAlgn="auto">
              <a:spcAft>
                <a:spcPts val="0"/>
              </a:spcAft>
            </a:pPr>
            <a:r>
              <a:rPr lang="en-US" sz="2800" b="1" i="1">
                <a:latin typeface="Calibri"/>
                <a:cs typeface="Arial"/>
              </a:rPr>
              <a:t>Table of Contents</a:t>
            </a:r>
            <a:endParaRPr lang="en-US" sz="2800" b="1" i="1">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F30E364-D042-96BA-9416-0EC24306EBE4}"/>
              </a:ext>
            </a:extLst>
          </p:cNvPr>
          <p:cNvGrpSpPr/>
          <p:nvPr/>
        </p:nvGrpSpPr>
        <p:grpSpPr>
          <a:xfrm>
            <a:off x="1114047" y="1194226"/>
            <a:ext cx="2078284" cy="3659798"/>
            <a:chOff x="1084385" y="1221032"/>
            <a:chExt cx="2078284" cy="3659798"/>
          </a:xfrm>
        </p:grpSpPr>
        <p:pic>
          <p:nvPicPr>
            <p:cNvPr id="2" name="Picture 2">
              <a:extLst>
                <a:ext uri="{FF2B5EF4-FFF2-40B4-BE49-F238E27FC236}">
                  <a16:creationId xmlns:a16="http://schemas.microsoft.com/office/drawing/2014/main" id="{77D0775B-7B03-7D2C-E2EA-2EB61D47457E}"/>
                </a:ext>
              </a:extLst>
            </p:cNvPr>
            <p:cNvPicPr>
              <a:picLocks noChangeAspect="1"/>
            </p:cNvPicPr>
            <p:nvPr/>
          </p:nvPicPr>
          <p:blipFill>
            <a:blip r:embed="rId2"/>
            <a:stretch>
              <a:fillRect/>
            </a:stretch>
          </p:blipFill>
          <p:spPr>
            <a:xfrm>
              <a:off x="1305294" y="1221032"/>
              <a:ext cx="1857375" cy="3659798"/>
            </a:xfrm>
            <a:prstGeom prst="rect">
              <a:avLst/>
            </a:prstGeom>
          </p:spPr>
          <p:style>
            <a:lnRef idx="2">
              <a:schemeClr val="accent1"/>
            </a:lnRef>
            <a:fillRef idx="1">
              <a:schemeClr val="lt1"/>
            </a:fillRef>
            <a:effectRef idx="0">
              <a:schemeClr val="accent1"/>
            </a:effectRef>
            <a:fontRef idx="minor">
              <a:schemeClr val="dk1"/>
            </a:fontRef>
          </p:style>
        </p:pic>
        <p:sp>
          <p:nvSpPr>
            <p:cNvPr id="4" name="Rectangle 3">
              <a:extLst>
                <a:ext uri="{FF2B5EF4-FFF2-40B4-BE49-F238E27FC236}">
                  <a16:creationId xmlns:a16="http://schemas.microsoft.com/office/drawing/2014/main" id="{2000B605-A36D-8A87-F959-D737452EBE81}"/>
                </a:ext>
              </a:extLst>
            </p:cNvPr>
            <p:cNvSpPr/>
            <p:nvPr/>
          </p:nvSpPr>
          <p:spPr>
            <a:xfrm>
              <a:off x="1530596" y="3269229"/>
              <a:ext cx="1310053" cy="226965"/>
            </a:xfrm>
            <a:prstGeom prst="rect">
              <a:avLst/>
            </a:prstGeom>
            <a:noFill/>
            <a:ln w="28575">
              <a:solidFill>
                <a:srgbClr val="00B05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D5EDC3BD-F946-D45D-6097-B271F9188EAE}"/>
                </a:ext>
              </a:extLst>
            </p:cNvPr>
            <p:cNvSpPr/>
            <p:nvPr/>
          </p:nvSpPr>
          <p:spPr>
            <a:xfrm rot="16200000">
              <a:off x="-431495" y="2846943"/>
              <a:ext cx="3409829" cy="3780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a:cs typeface="Calibri"/>
                </a:rPr>
                <a:t>5-fold Cross Validation </a:t>
              </a:r>
            </a:p>
          </p:txBody>
        </p:sp>
      </p:grpSp>
      <p:pic>
        <p:nvPicPr>
          <p:cNvPr id="14" name="Picture 14" descr="A graph with a line drawn on it&#10;&#10;Description automatically generated">
            <a:extLst>
              <a:ext uri="{FF2B5EF4-FFF2-40B4-BE49-F238E27FC236}">
                <a16:creationId xmlns:a16="http://schemas.microsoft.com/office/drawing/2014/main" id="{11E6E9DF-931B-F7C7-7470-1C641C1AB914}"/>
              </a:ext>
            </a:extLst>
          </p:cNvPr>
          <p:cNvPicPr>
            <a:picLocks noChangeAspect="1"/>
          </p:cNvPicPr>
          <p:nvPr/>
        </p:nvPicPr>
        <p:blipFill>
          <a:blip r:embed="rId3"/>
          <a:stretch>
            <a:fillRect/>
          </a:stretch>
        </p:blipFill>
        <p:spPr>
          <a:xfrm>
            <a:off x="4318498" y="1551627"/>
            <a:ext cx="3490546" cy="3162460"/>
          </a:xfrm>
          <a:prstGeom prst="rect">
            <a:avLst/>
          </a:prstGeom>
        </p:spPr>
      </p:pic>
      <p:sp>
        <p:nvSpPr>
          <p:cNvPr id="5" name="Title 1">
            <a:extLst>
              <a:ext uri="{FF2B5EF4-FFF2-40B4-BE49-F238E27FC236}">
                <a16:creationId xmlns:a16="http://schemas.microsoft.com/office/drawing/2014/main" id="{AC2EAEBB-41C4-477D-2FBC-23A571B0C960}"/>
              </a:ext>
            </a:extLst>
          </p:cNvPr>
          <p:cNvSpPr txBox="1">
            <a:spLocks/>
          </p:cNvSpPr>
          <p:nvPr/>
        </p:nvSpPr>
        <p:spPr>
          <a:xfrm>
            <a:off x="0" y="294526"/>
            <a:ext cx="8229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bg2"/>
                </a:solidFill>
                <a:latin typeface="Arial" panose="020B0604020202020204" pitchFamily="34" charset="0"/>
                <a:ea typeface="+mj-ea"/>
                <a:cs typeface="Arial" panose="020B0604020202020204" pitchFamily="34" charset="0"/>
              </a:defRPr>
            </a:lvl1pPr>
          </a:lstStyle>
          <a:p>
            <a:pPr fontAlgn="auto">
              <a:spcAft>
                <a:spcPts val="0"/>
              </a:spcAft>
            </a:pPr>
            <a:r>
              <a:rPr lang="en-US" sz="2800" b="1" i="1" dirty="0">
                <a:latin typeface="Calibri"/>
                <a:cs typeface="Arial"/>
              </a:rPr>
              <a:t>KNN - Model Fitting and Evaluation </a:t>
            </a:r>
          </a:p>
        </p:txBody>
      </p:sp>
    </p:spTree>
    <p:extLst>
      <p:ext uri="{BB962C8B-B14F-4D97-AF65-F5344CB8AC3E}">
        <p14:creationId xmlns:p14="http://schemas.microsoft.com/office/powerpoint/2010/main" val="1021467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graph with text on it&#10;&#10;Description automatically generated">
            <a:extLst>
              <a:ext uri="{FF2B5EF4-FFF2-40B4-BE49-F238E27FC236}">
                <a16:creationId xmlns:a16="http://schemas.microsoft.com/office/drawing/2014/main" id="{4A96983E-850D-18F4-E0E5-E9C262F62A34}"/>
              </a:ext>
            </a:extLst>
          </p:cNvPr>
          <p:cNvPicPr>
            <a:picLocks noChangeAspect="1"/>
          </p:cNvPicPr>
          <p:nvPr/>
        </p:nvPicPr>
        <p:blipFill>
          <a:blip r:embed="rId2"/>
          <a:stretch>
            <a:fillRect/>
          </a:stretch>
        </p:blipFill>
        <p:spPr>
          <a:xfrm>
            <a:off x="4381501" y="1014828"/>
            <a:ext cx="4552950" cy="3997290"/>
          </a:xfrm>
          <a:prstGeom prst="rect">
            <a:avLst/>
          </a:prstGeom>
        </p:spPr>
      </p:pic>
      <p:graphicFrame>
        <p:nvGraphicFramePr>
          <p:cNvPr id="5" name="Table 343">
            <a:extLst>
              <a:ext uri="{FF2B5EF4-FFF2-40B4-BE49-F238E27FC236}">
                <a16:creationId xmlns:a16="http://schemas.microsoft.com/office/drawing/2014/main" id="{685D8788-5F8C-86FF-638B-E09DE5F05648}"/>
              </a:ext>
            </a:extLst>
          </p:cNvPr>
          <p:cNvGraphicFramePr>
            <a:graphicFrameLocks noGrp="1"/>
          </p:cNvGraphicFramePr>
          <p:nvPr>
            <p:extLst>
              <p:ext uri="{D42A27DB-BD31-4B8C-83A1-F6EECF244321}">
                <p14:modId xmlns:p14="http://schemas.microsoft.com/office/powerpoint/2010/main" val="1370407807"/>
              </p:ext>
            </p:extLst>
          </p:nvPr>
        </p:nvGraphicFramePr>
        <p:xfrm>
          <a:off x="324583" y="3052763"/>
          <a:ext cx="2944446" cy="1312077"/>
        </p:xfrm>
        <a:graphic>
          <a:graphicData uri="http://schemas.openxmlformats.org/drawingml/2006/table">
            <a:tbl>
              <a:tblPr firstRow="1" bandRow="1">
                <a:tableStyleId>{BC89EF96-8CEA-46FF-86C4-4CE0E7609802}</a:tableStyleId>
              </a:tblPr>
              <a:tblGrid>
                <a:gridCol w="1879355">
                  <a:extLst>
                    <a:ext uri="{9D8B030D-6E8A-4147-A177-3AD203B41FA5}">
                      <a16:colId xmlns:a16="http://schemas.microsoft.com/office/drawing/2014/main" val="3430128506"/>
                    </a:ext>
                  </a:extLst>
                </a:gridCol>
                <a:gridCol w="1065091">
                  <a:extLst>
                    <a:ext uri="{9D8B030D-6E8A-4147-A177-3AD203B41FA5}">
                      <a16:colId xmlns:a16="http://schemas.microsoft.com/office/drawing/2014/main" val="2630907055"/>
                    </a:ext>
                  </a:extLst>
                </a:gridCol>
              </a:tblGrid>
              <a:tr h="437359">
                <a:tc>
                  <a:txBody>
                    <a:bodyPr/>
                    <a:lstStyle/>
                    <a:p>
                      <a:r>
                        <a:rPr lang="en-US" b="0"/>
                        <a:t>Training RMSE</a:t>
                      </a:r>
                    </a:p>
                  </a:txBody>
                  <a:tcPr/>
                </a:tc>
                <a:tc>
                  <a:txBody>
                    <a:bodyPr/>
                    <a:lstStyle/>
                    <a:p>
                      <a:pPr lvl="0">
                        <a:buNone/>
                      </a:pPr>
                      <a:r>
                        <a:rPr lang="en-US" sz="1800" b="0" i="0" u="none" strike="noStrike" noProof="0">
                          <a:latin typeface="Calibri"/>
                        </a:rPr>
                        <a:t>0.052</a:t>
                      </a:r>
                      <a:endParaRPr lang="en-US"/>
                    </a:p>
                  </a:txBody>
                  <a:tcPr/>
                </a:tc>
                <a:extLst>
                  <a:ext uri="{0D108BD9-81ED-4DB2-BD59-A6C34878D82A}">
                    <a16:rowId xmlns:a16="http://schemas.microsoft.com/office/drawing/2014/main" val="1835115718"/>
                  </a:ext>
                </a:extLst>
              </a:tr>
              <a:tr h="437359">
                <a:tc>
                  <a:txBody>
                    <a:bodyPr/>
                    <a:lstStyle/>
                    <a:p>
                      <a:r>
                        <a:rPr lang="en-US"/>
                        <a:t>Test RMSE</a:t>
                      </a:r>
                    </a:p>
                  </a:txBody>
                  <a:tcPr/>
                </a:tc>
                <a:tc>
                  <a:txBody>
                    <a:bodyPr/>
                    <a:lstStyle/>
                    <a:p>
                      <a:r>
                        <a:rPr lang="en-US"/>
                        <a:t>0.055</a:t>
                      </a:r>
                    </a:p>
                  </a:txBody>
                  <a:tcPr/>
                </a:tc>
                <a:extLst>
                  <a:ext uri="{0D108BD9-81ED-4DB2-BD59-A6C34878D82A}">
                    <a16:rowId xmlns:a16="http://schemas.microsoft.com/office/drawing/2014/main" val="263959908"/>
                  </a:ext>
                </a:extLst>
              </a:tr>
              <a:tr h="437359">
                <a:tc>
                  <a:txBody>
                    <a:bodyPr/>
                    <a:lstStyle/>
                    <a:p>
                      <a:r>
                        <a:rPr lang="en-US"/>
                        <a:t>Error %</a:t>
                      </a:r>
                    </a:p>
                  </a:txBody>
                  <a:tcPr/>
                </a:tc>
                <a:tc>
                  <a:txBody>
                    <a:bodyPr/>
                    <a:lstStyle/>
                    <a:p>
                      <a:r>
                        <a:rPr lang="en-US"/>
                        <a:t>12.16%</a:t>
                      </a:r>
                    </a:p>
                  </a:txBody>
                  <a:tcPr/>
                </a:tc>
                <a:extLst>
                  <a:ext uri="{0D108BD9-81ED-4DB2-BD59-A6C34878D82A}">
                    <a16:rowId xmlns:a16="http://schemas.microsoft.com/office/drawing/2014/main" val="2343612035"/>
                  </a:ext>
                </a:extLst>
              </a:tr>
            </a:tbl>
          </a:graphicData>
        </a:graphic>
      </p:graphicFrame>
      <p:sp>
        <p:nvSpPr>
          <p:cNvPr id="8" name="Arrow: Right 7">
            <a:extLst>
              <a:ext uri="{FF2B5EF4-FFF2-40B4-BE49-F238E27FC236}">
                <a16:creationId xmlns:a16="http://schemas.microsoft.com/office/drawing/2014/main" id="{F68719AD-418B-841D-E624-FAE05B213DBF}"/>
              </a:ext>
            </a:extLst>
          </p:cNvPr>
          <p:cNvSpPr/>
          <p:nvPr/>
        </p:nvSpPr>
        <p:spPr>
          <a:xfrm>
            <a:off x="3028853" y="1283985"/>
            <a:ext cx="1147040" cy="703707"/>
          </a:xfrm>
          <a:prstGeom prst="rightArrow">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050">
                <a:latin typeface="Arial"/>
                <a:cs typeface="Arial"/>
              </a:rPr>
              <a:t>Best parameters</a:t>
            </a:r>
            <a:endParaRPr lang="en-US" sz="1050">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DB81064E-C7C0-3EB0-3F1F-F7835EF9C6CF}"/>
              </a:ext>
            </a:extLst>
          </p:cNvPr>
          <p:cNvSpPr/>
          <p:nvPr/>
        </p:nvSpPr>
        <p:spPr>
          <a:xfrm>
            <a:off x="179900" y="1178639"/>
            <a:ext cx="914400" cy="914400"/>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200">
                <a:latin typeface="Arial" panose="020B0604020202020204" pitchFamily="34" charset="0"/>
                <a:cs typeface="Arial" panose="020B0604020202020204" pitchFamily="34" charset="0"/>
              </a:rPr>
              <a:t>Entire Training Data</a:t>
            </a:r>
          </a:p>
        </p:txBody>
      </p:sp>
      <p:sp>
        <p:nvSpPr>
          <p:cNvPr id="12" name="Oval 11">
            <a:extLst>
              <a:ext uri="{FF2B5EF4-FFF2-40B4-BE49-F238E27FC236}">
                <a16:creationId xmlns:a16="http://schemas.microsoft.com/office/drawing/2014/main" id="{AE4EBCFF-CBB7-EECF-6BA3-048841F643F4}"/>
              </a:ext>
            </a:extLst>
          </p:cNvPr>
          <p:cNvSpPr/>
          <p:nvPr/>
        </p:nvSpPr>
        <p:spPr>
          <a:xfrm>
            <a:off x="1924365" y="1173876"/>
            <a:ext cx="914400" cy="914400"/>
          </a:xfrm>
          <a:prstGeom prst="ellipse">
            <a:avLst/>
          </a:prstGeom>
        </p:spPr>
        <p:style>
          <a:lnRef idx="1">
            <a:schemeClr val="accent1"/>
          </a:lnRef>
          <a:fillRef idx="3">
            <a:schemeClr val="accent1"/>
          </a:fillRef>
          <a:effectRef idx="2">
            <a:schemeClr val="accent1"/>
          </a:effectRef>
          <a:fontRef idx="minor">
            <a:schemeClr val="lt1"/>
          </a:fontRef>
        </p:style>
        <p:txBody>
          <a:bodyPr lIns="0" tIns="45720" rIns="0" bIns="45720" rtlCol="0" anchor="ctr">
            <a:normAutofit/>
          </a:bodyPr>
          <a:lstStyle/>
          <a:p>
            <a:pPr algn="ctr"/>
            <a:r>
              <a:rPr lang="en-US" sz="1200">
                <a:latin typeface="Arial"/>
                <a:cs typeface="Arial"/>
              </a:rPr>
              <a:t>Grid Search CV</a:t>
            </a:r>
            <a:endParaRPr lang="en-US" sz="1200" i="1">
              <a:latin typeface="Arial" panose="020B0604020202020204" pitchFamily="34" charset="0"/>
              <a:cs typeface="Arial" panose="020B0604020202020204" pitchFamily="34" charset="0"/>
            </a:endParaRPr>
          </a:p>
        </p:txBody>
      </p:sp>
      <p:sp>
        <p:nvSpPr>
          <p:cNvPr id="14" name="Arrow: Right 13">
            <a:extLst>
              <a:ext uri="{FF2B5EF4-FFF2-40B4-BE49-F238E27FC236}">
                <a16:creationId xmlns:a16="http://schemas.microsoft.com/office/drawing/2014/main" id="{A21B4235-42B8-CCF1-E799-2626ECA78246}"/>
              </a:ext>
            </a:extLst>
          </p:cNvPr>
          <p:cNvSpPr/>
          <p:nvPr/>
        </p:nvSpPr>
        <p:spPr>
          <a:xfrm>
            <a:off x="1217713" y="1389999"/>
            <a:ext cx="530852" cy="486919"/>
          </a:xfrm>
          <a:prstGeom prst="rightArrow">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105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9E19261D-E037-0214-1E30-FE59096FC543}"/>
              </a:ext>
            </a:extLst>
          </p:cNvPr>
          <p:cNvSpPr txBox="1"/>
          <p:nvPr/>
        </p:nvSpPr>
        <p:spPr>
          <a:xfrm>
            <a:off x="2047874" y="2190749"/>
            <a:ext cx="66675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latin typeface="Arial"/>
                <a:cs typeface="Arial"/>
              </a:rPr>
              <a:t>Folds=5</a:t>
            </a:r>
            <a:endParaRPr lang="en-US" sz="1000"/>
          </a:p>
        </p:txBody>
      </p:sp>
      <p:sp>
        <p:nvSpPr>
          <p:cNvPr id="17" name="TextBox 16">
            <a:extLst>
              <a:ext uri="{FF2B5EF4-FFF2-40B4-BE49-F238E27FC236}">
                <a16:creationId xmlns:a16="http://schemas.microsoft.com/office/drawing/2014/main" id="{AB7EEE46-7F9E-5D66-E007-8581FF9CA315}"/>
              </a:ext>
            </a:extLst>
          </p:cNvPr>
          <p:cNvSpPr txBox="1"/>
          <p:nvPr/>
        </p:nvSpPr>
        <p:spPr>
          <a:xfrm>
            <a:off x="2971798" y="2047873"/>
            <a:ext cx="146208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latin typeface="Arial"/>
                <a:cs typeface="Arial"/>
              </a:rPr>
              <a:t>Max Depth=8</a:t>
            </a:r>
          </a:p>
          <a:p>
            <a:r>
              <a:rPr lang="en-US" sz="1000">
                <a:latin typeface="Arial"/>
                <a:cs typeface="Arial"/>
              </a:rPr>
              <a:t>Min samples leaf=4</a:t>
            </a:r>
            <a:endParaRPr lang="en-US" sz="1000"/>
          </a:p>
          <a:p>
            <a:r>
              <a:rPr lang="en-US" sz="1000">
                <a:latin typeface="Arial"/>
                <a:cs typeface="Arial"/>
              </a:rPr>
              <a:t>Min samples split=10</a:t>
            </a:r>
            <a:endParaRPr lang="en-US" sz="1000"/>
          </a:p>
          <a:p>
            <a:endParaRPr lang="en-US" sz="1000"/>
          </a:p>
        </p:txBody>
      </p:sp>
      <p:sp>
        <p:nvSpPr>
          <p:cNvPr id="3" name="Rectangle 2">
            <a:extLst>
              <a:ext uri="{FF2B5EF4-FFF2-40B4-BE49-F238E27FC236}">
                <a16:creationId xmlns:a16="http://schemas.microsoft.com/office/drawing/2014/main" id="{6FF2963A-5CFC-DA70-8CF7-50801A89B9D8}"/>
              </a:ext>
            </a:extLst>
          </p:cNvPr>
          <p:cNvSpPr/>
          <p:nvPr/>
        </p:nvSpPr>
        <p:spPr>
          <a:xfrm>
            <a:off x="4510470" y="1224548"/>
            <a:ext cx="1144658" cy="588112"/>
          </a:xfrm>
          <a:prstGeom prst="rect">
            <a:avLst/>
          </a:prstGeom>
          <a:noFill/>
          <a:ln w="28575">
            <a:solidFill>
              <a:srgbClr val="C6531F"/>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Title 1">
            <a:extLst>
              <a:ext uri="{FF2B5EF4-FFF2-40B4-BE49-F238E27FC236}">
                <a16:creationId xmlns:a16="http://schemas.microsoft.com/office/drawing/2014/main" id="{F76BB06C-7961-E04A-AF2F-867E71477F50}"/>
              </a:ext>
            </a:extLst>
          </p:cNvPr>
          <p:cNvSpPr txBox="1">
            <a:spLocks/>
          </p:cNvSpPr>
          <p:nvPr/>
        </p:nvSpPr>
        <p:spPr>
          <a:xfrm>
            <a:off x="0" y="294526"/>
            <a:ext cx="8229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bg2"/>
                </a:solidFill>
                <a:latin typeface="Arial" panose="020B0604020202020204" pitchFamily="34" charset="0"/>
                <a:ea typeface="+mj-ea"/>
                <a:cs typeface="Arial" panose="020B0604020202020204" pitchFamily="34" charset="0"/>
              </a:defRPr>
            </a:lvl1pPr>
          </a:lstStyle>
          <a:p>
            <a:pPr>
              <a:spcAft>
                <a:spcPts val="0"/>
              </a:spcAft>
            </a:pPr>
            <a:r>
              <a:rPr lang="en-US" sz="2800" b="1" i="1">
                <a:latin typeface="Calibri"/>
                <a:cs typeface="Arial"/>
              </a:rPr>
              <a:t>Decision Tree</a:t>
            </a:r>
            <a:endParaRPr lang="en-US"/>
          </a:p>
        </p:txBody>
      </p:sp>
    </p:spTree>
    <p:extLst>
      <p:ext uri="{BB962C8B-B14F-4D97-AF65-F5344CB8AC3E}">
        <p14:creationId xmlns:p14="http://schemas.microsoft.com/office/powerpoint/2010/main" val="2148817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 graph with text on it&#10;&#10;Description automatically generated">
            <a:extLst>
              <a:ext uri="{FF2B5EF4-FFF2-40B4-BE49-F238E27FC236}">
                <a16:creationId xmlns:a16="http://schemas.microsoft.com/office/drawing/2014/main" id="{F3013D6D-421D-D81A-102B-D0C608152F34}"/>
              </a:ext>
            </a:extLst>
          </p:cNvPr>
          <p:cNvPicPr>
            <a:picLocks noChangeAspect="1"/>
          </p:cNvPicPr>
          <p:nvPr/>
        </p:nvPicPr>
        <p:blipFill>
          <a:blip r:embed="rId2"/>
          <a:stretch>
            <a:fillRect/>
          </a:stretch>
        </p:blipFill>
        <p:spPr>
          <a:xfrm>
            <a:off x="4341019" y="781212"/>
            <a:ext cx="4571998" cy="4131145"/>
          </a:xfrm>
          <a:prstGeom prst="rect">
            <a:avLst/>
          </a:prstGeom>
        </p:spPr>
      </p:pic>
      <p:graphicFrame>
        <p:nvGraphicFramePr>
          <p:cNvPr id="5" name="Table 343">
            <a:extLst>
              <a:ext uri="{FF2B5EF4-FFF2-40B4-BE49-F238E27FC236}">
                <a16:creationId xmlns:a16="http://schemas.microsoft.com/office/drawing/2014/main" id="{90BF15A7-D04D-578B-31F5-71966D755AC4}"/>
              </a:ext>
            </a:extLst>
          </p:cNvPr>
          <p:cNvGraphicFramePr>
            <a:graphicFrameLocks noGrp="1"/>
          </p:cNvGraphicFramePr>
          <p:nvPr>
            <p:extLst>
              <p:ext uri="{D42A27DB-BD31-4B8C-83A1-F6EECF244321}">
                <p14:modId xmlns:p14="http://schemas.microsoft.com/office/powerpoint/2010/main" val="3317976554"/>
              </p:ext>
            </p:extLst>
          </p:nvPr>
        </p:nvGraphicFramePr>
        <p:xfrm>
          <a:off x="276958" y="3048000"/>
          <a:ext cx="2944446" cy="1312077"/>
        </p:xfrm>
        <a:graphic>
          <a:graphicData uri="http://schemas.openxmlformats.org/drawingml/2006/table">
            <a:tbl>
              <a:tblPr firstRow="1" bandRow="1">
                <a:tableStyleId>{BC89EF96-8CEA-46FF-86C4-4CE0E7609802}</a:tableStyleId>
              </a:tblPr>
              <a:tblGrid>
                <a:gridCol w="1879355">
                  <a:extLst>
                    <a:ext uri="{9D8B030D-6E8A-4147-A177-3AD203B41FA5}">
                      <a16:colId xmlns:a16="http://schemas.microsoft.com/office/drawing/2014/main" val="3430128506"/>
                    </a:ext>
                  </a:extLst>
                </a:gridCol>
                <a:gridCol w="1065091">
                  <a:extLst>
                    <a:ext uri="{9D8B030D-6E8A-4147-A177-3AD203B41FA5}">
                      <a16:colId xmlns:a16="http://schemas.microsoft.com/office/drawing/2014/main" val="2630907055"/>
                    </a:ext>
                  </a:extLst>
                </a:gridCol>
              </a:tblGrid>
              <a:tr h="437359">
                <a:tc>
                  <a:txBody>
                    <a:bodyPr/>
                    <a:lstStyle/>
                    <a:p>
                      <a:r>
                        <a:rPr lang="en-US" b="0"/>
                        <a:t>Training RMSE</a:t>
                      </a:r>
                    </a:p>
                  </a:txBody>
                  <a:tcPr/>
                </a:tc>
                <a:tc>
                  <a:txBody>
                    <a:bodyPr/>
                    <a:lstStyle/>
                    <a:p>
                      <a:pPr lvl="0">
                        <a:buNone/>
                      </a:pPr>
                      <a:r>
                        <a:rPr lang="en-US" sz="1800" b="0" i="0" u="none" strike="noStrike" noProof="0">
                          <a:latin typeface="Calibri"/>
                        </a:rPr>
                        <a:t>0.051</a:t>
                      </a:r>
                    </a:p>
                  </a:txBody>
                  <a:tcPr/>
                </a:tc>
                <a:extLst>
                  <a:ext uri="{0D108BD9-81ED-4DB2-BD59-A6C34878D82A}">
                    <a16:rowId xmlns:a16="http://schemas.microsoft.com/office/drawing/2014/main" val="1835115718"/>
                  </a:ext>
                </a:extLst>
              </a:tr>
              <a:tr h="437359">
                <a:tc>
                  <a:txBody>
                    <a:bodyPr/>
                    <a:lstStyle/>
                    <a:p>
                      <a:r>
                        <a:rPr lang="en-US"/>
                        <a:t>Test RMSE</a:t>
                      </a:r>
                    </a:p>
                  </a:txBody>
                  <a:tcPr/>
                </a:tc>
                <a:tc>
                  <a:txBody>
                    <a:bodyPr/>
                    <a:lstStyle/>
                    <a:p>
                      <a:r>
                        <a:rPr lang="en-US"/>
                        <a:t>0.053</a:t>
                      </a:r>
                    </a:p>
                  </a:txBody>
                  <a:tcPr/>
                </a:tc>
                <a:extLst>
                  <a:ext uri="{0D108BD9-81ED-4DB2-BD59-A6C34878D82A}">
                    <a16:rowId xmlns:a16="http://schemas.microsoft.com/office/drawing/2014/main" val="263959908"/>
                  </a:ext>
                </a:extLst>
              </a:tr>
              <a:tr h="437359">
                <a:tc>
                  <a:txBody>
                    <a:bodyPr/>
                    <a:lstStyle/>
                    <a:p>
                      <a:r>
                        <a:rPr lang="en-US"/>
                        <a:t>Error %</a:t>
                      </a:r>
                    </a:p>
                  </a:txBody>
                  <a:tcPr/>
                </a:tc>
                <a:tc>
                  <a:txBody>
                    <a:bodyPr/>
                    <a:lstStyle/>
                    <a:p>
                      <a:r>
                        <a:rPr lang="en-US"/>
                        <a:t>11.79%</a:t>
                      </a:r>
                    </a:p>
                  </a:txBody>
                  <a:tcPr/>
                </a:tc>
                <a:extLst>
                  <a:ext uri="{0D108BD9-81ED-4DB2-BD59-A6C34878D82A}">
                    <a16:rowId xmlns:a16="http://schemas.microsoft.com/office/drawing/2014/main" val="2343612035"/>
                  </a:ext>
                </a:extLst>
              </a:tr>
            </a:tbl>
          </a:graphicData>
        </a:graphic>
      </p:graphicFrame>
      <p:sp>
        <p:nvSpPr>
          <p:cNvPr id="8" name="Arrow: Right 7">
            <a:extLst>
              <a:ext uri="{FF2B5EF4-FFF2-40B4-BE49-F238E27FC236}">
                <a16:creationId xmlns:a16="http://schemas.microsoft.com/office/drawing/2014/main" id="{7C5D5271-F36E-3C85-1625-591745A33D82}"/>
              </a:ext>
            </a:extLst>
          </p:cNvPr>
          <p:cNvSpPr/>
          <p:nvPr/>
        </p:nvSpPr>
        <p:spPr>
          <a:xfrm>
            <a:off x="3028853" y="1283985"/>
            <a:ext cx="1147040" cy="703707"/>
          </a:xfrm>
          <a:prstGeom prst="rightArrow">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050">
                <a:latin typeface="Arial"/>
                <a:cs typeface="Arial"/>
              </a:rPr>
              <a:t>Best parameters</a:t>
            </a:r>
            <a:endParaRPr lang="en-US" sz="1050">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9D2FC2AD-FE22-61F8-A5F1-D744A6D6F0CA}"/>
              </a:ext>
            </a:extLst>
          </p:cNvPr>
          <p:cNvSpPr/>
          <p:nvPr/>
        </p:nvSpPr>
        <p:spPr>
          <a:xfrm>
            <a:off x="179900" y="1178639"/>
            <a:ext cx="914400" cy="914400"/>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200">
                <a:latin typeface="Arial" panose="020B0604020202020204" pitchFamily="34" charset="0"/>
                <a:cs typeface="Arial" panose="020B0604020202020204" pitchFamily="34" charset="0"/>
              </a:rPr>
              <a:t>Entire Training Data</a:t>
            </a:r>
          </a:p>
        </p:txBody>
      </p:sp>
      <p:sp>
        <p:nvSpPr>
          <p:cNvPr id="12" name="Oval 11">
            <a:extLst>
              <a:ext uri="{FF2B5EF4-FFF2-40B4-BE49-F238E27FC236}">
                <a16:creationId xmlns:a16="http://schemas.microsoft.com/office/drawing/2014/main" id="{78399ADB-A31F-4954-7BB4-F204FDB2C5DC}"/>
              </a:ext>
            </a:extLst>
          </p:cNvPr>
          <p:cNvSpPr/>
          <p:nvPr/>
        </p:nvSpPr>
        <p:spPr>
          <a:xfrm>
            <a:off x="1924365" y="1173876"/>
            <a:ext cx="914400" cy="914400"/>
          </a:xfrm>
          <a:prstGeom prst="ellipse">
            <a:avLst/>
          </a:prstGeom>
        </p:spPr>
        <p:style>
          <a:lnRef idx="1">
            <a:schemeClr val="accent1"/>
          </a:lnRef>
          <a:fillRef idx="3">
            <a:schemeClr val="accent1"/>
          </a:fillRef>
          <a:effectRef idx="2">
            <a:schemeClr val="accent1"/>
          </a:effectRef>
          <a:fontRef idx="minor">
            <a:schemeClr val="lt1"/>
          </a:fontRef>
        </p:style>
        <p:txBody>
          <a:bodyPr lIns="0" tIns="45720" rIns="0" bIns="45720" rtlCol="0" anchor="ctr">
            <a:normAutofit/>
          </a:bodyPr>
          <a:lstStyle/>
          <a:p>
            <a:pPr algn="ctr"/>
            <a:r>
              <a:rPr lang="en-US" sz="1200">
                <a:latin typeface="Arial"/>
                <a:cs typeface="Arial"/>
              </a:rPr>
              <a:t>Grid Search CV</a:t>
            </a:r>
            <a:endParaRPr lang="en-US" sz="1200" i="1">
              <a:latin typeface="Arial" panose="020B0604020202020204" pitchFamily="34" charset="0"/>
              <a:cs typeface="Arial" panose="020B0604020202020204" pitchFamily="34" charset="0"/>
            </a:endParaRPr>
          </a:p>
        </p:txBody>
      </p:sp>
      <p:sp>
        <p:nvSpPr>
          <p:cNvPr id="16" name="Arrow: Right 15">
            <a:extLst>
              <a:ext uri="{FF2B5EF4-FFF2-40B4-BE49-F238E27FC236}">
                <a16:creationId xmlns:a16="http://schemas.microsoft.com/office/drawing/2014/main" id="{979F55B9-34E3-0913-F0D3-E64CFDE50B4F}"/>
              </a:ext>
            </a:extLst>
          </p:cNvPr>
          <p:cNvSpPr/>
          <p:nvPr/>
        </p:nvSpPr>
        <p:spPr>
          <a:xfrm>
            <a:off x="1217713" y="1389999"/>
            <a:ext cx="530852" cy="486919"/>
          </a:xfrm>
          <a:prstGeom prst="rightArrow">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105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956858AC-C9AD-1B4B-2451-32D81783ECAC}"/>
              </a:ext>
            </a:extLst>
          </p:cNvPr>
          <p:cNvSpPr txBox="1"/>
          <p:nvPr/>
        </p:nvSpPr>
        <p:spPr>
          <a:xfrm>
            <a:off x="2047874" y="2190749"/>
            <a:ext cx="66675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latin typeface="Arial"/>
                <a:cs typeface="Arial"/>
              </a:rPr>
              <a:t>Folds=5</a:t>
            </a:r>
            <a:endParaRPr lang="en-US" sz="1000"/>
          </a:p>
        </p:txBody>
      </p:sp>
      <p:sp>
        <p:nvSpPr>
          <p:cNvPr id="23" name="TextBox 22">
            <a:extLst>
              <a:ext uri="{FF2B5EF4-FFF2-40B4-BE49-F238E27FC236}">
                <a16:creationId xmlns:a16="http://schemas.microsoft.com/office/drawing/2014/main" id="{879DA308-3833-73B1-28B7-C1059CAD5EDF}"/>
              </a:ext>
            </a:extLst>
          </p:cNvPr>
          <p:cNvSpPr txBox="1"/>
          <p:nvPr/>
        </p:nvSpPr>
        <p:spPr>
          <a:xfrm>
            <a:off x="2943223" y="2085973"/>
            <a:ext cx="146208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latin typeface="Arial"/>
                <a:cs typeface="Arial"/>
              </a:rPr>
              <a:t>Max Depth=8</a:t>
            </a:r>
          </a:p>
          <a:p>
            <a:r>
              <a:rPr lang="en-US" sz="1000">
                <a:latin typeface="Arial"/>
                <a:cs typeface="Arial"/>
              </a:rPr>
              <a:t>Max Features=12</a:t>
            </a:r>
            <a:endParaRPr lang="en-US" sz="1000"/>
          </a:p>
          <a:p>
            <a:r>
              <a:rPr lang="en-US" sz="1000">
                <a:latin typeface="Arial"/>
                <a:cs typeface="Arial"/>
              </a:rPr>
              <a:t>N estimators=100</a:t>
            </a:r>
          </a:p>
          <a:p>
            <a:r>
              <a:rPr lang="en-US" sz="1000">
                <a:latin typeface="Arial"/>
                <a:cs typeface="Arial"/>
              </a:rPr>
              <a:t>Min samples leaf=2</a:t>
            </a:r>
            <a:endParaRPr lang="en-US" sz="1000"/>
          </a:p>
          <a:p>
            <a:r>
              <a:rPr lang="en-US" sz="1000">
                <a:latin typeface="Arial"/>
                <a:cs typeface="Arial"/>
              </a:rPr>
              <a:t>Min samples split=10</a:t>
            </a:r>
            <a:endParaRPr lang="en-US" sz="1000"/>
          </a:p>
          <a:p>
            <a:endParaRPr lang="en-US" sz="1000"/>
          </a:p>
        </p:txBody>
      </p:sp>
      <p:sp>
        <p:nvSpPr>
          <p:cNvPr id="6" name="Rectangle 5">
            <a:extLst>
              <a:ext uri="{FF2B5EF4-FFF2-40B4-BE49-F238E27FC236}">
                <a16:creationId xmlns:a16="http://schemas.microsoft.com/office/drawing/2014/main" id="{00695E18-D1EF-5BE7-EF6A-27015A4BCEC5}"/>
              </a:ext>
            </a:extLst>
          </p:cNvPr>
          <p:cNvSpPr/>
          <p:nvPr/>
        </p:nvSpPr>
        <p:spPr>
          <a:xfrm>
            <a:off x="4489039" y="1045954"/>
            <a:ext cx="1144658" cy="823855"/>
          </a:xfrm>
          <a:prstGeom prst="rect">
            <a:avLst/>
          </a:prstGeom>
          <a:noFill/>
          <a:ln w="28575">
            <a:solidFill>
              <a:srgbClr val="C6531F"/>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Title 1">
            <a:extLst>
              <a:ext uri="{FF2B5EF4-FFF2-40B4-BE49-F238E27FC236}">
                <a16:creationId xmlns:a16="http://schemas.microsoft.com/office/drawing/2014/main" id="{6518A1A7-55D6-9215-D25A-FB411B326E64}"/>
              </a:ext>
            </a:extLst>
          </p:cNvPr>
          <p:cNvSpPr txBox="1">
            <a:spLocks/>
          </p:cNvSpPr>
          <p:nvPr/>
        </p:nvSpPr>
        <p:spPr>
          <a:xfrm>
            <a:off x="0" y="294526"/>
            <a:ext cx="8229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bg2"/>
                </a:solidFill>
                <a:latin typeface="Arial" panose="020B0604020202020204" pitchFamily="34" charset="0"/>
                <a:ea typeface="+mj-ea"/>
                <a:cs typeface="Arial" panose="020B0604020202020204" pitchFamily="34" charset="0"/>
              </a:defRPr>
            </a:lvl1pPr>
          </a:lstStyle>
          <a:p>
            <a:pPr>
              <a:spcAft>
                <a:spcPts val="0"/>
              </a:spcAft>
            </a:pPr>
            <a:r>
              <a:rPr lang="en-US" sz="2800" b="1" i="1">
                <a:latin typeface="Calibri"/>
                <a:cs typeface="Arial"/>
              </a:rPr>
              <a:t>Random Forest</a:t>
            </a:r>
            <a:endParaRPr lang="en-US"/>
          </a:p>
        </p:txBody>
      </p:sp>
    </p:spTree>
    <p:extLst>
      <p:ext uri="{BB962C8B-B14F-4D97-AF65-F5344CB8AC3E}">
        <p14:creationId xmlns:p14="http://schemas.microsoft.com/office/powerpoint/2010/main" val="2062625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0D93928-35D0-6490-C842-E3C8F546E5FC}"/>
              </a:ext>
            </a:extLst>
          </p:cNvPr>
          <p:cNvGraphicFramePr/>
          <p:nvPr>
            <p:extLst>
              <p:ext uri="{D42A27DB-BD31-4B8C-83A1-F6EECF244321}">
                <p14:modId xmlns:p14="http://schemas.microsoft.com/office/powerpoint/2010/main" val="1265363707"/>
              </p:ext>
            </p:extLst>
          </p:nvPr>
        </p:nvGraphicFramePr>
        <p:xfrm>
          <a:off x="1371599" y="1405720"/>
          <a:ext cx="6414449" cy="35211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78FA4F58-8126-07CD-9E59-2F65D4C0986B}"/>
              </a:ext>
            </a:extLst>
          </p:cNvPr>
          <p:cNvSpPr txBox="1">
            <a:spLocks/>
          </p:cNvSpPr>
          <p:nvPr/>
        </p:nvSpPr>
        <p:spPr>
          <a:xfrm>
            <a:off x="0" y="268548"/>
            <a:ext cx="8229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bg2"/>
                </a:solidFill>
                <a:latin typeface="Arial" panose="020B0604020202020204" pitchFamily="34" charset="0"/>
                <a:ea typeface="+mj-ea"/>
                <a:cs typeface="Arial" panose="020B0604020202020204" pitchFamily="34" charset="0"/>
              </a:defRPr>
            </a:lvl1pPr>
          </a:lstStyle>
          <a:p>
            <a:pPr fontAlgn="auto">
              <a:spcAft>
                <a:spcPts val="0"/>
              </a:spcAft>
            </a:pPr>
            <a:r>
              <a:rPr lang="en-US" sz="2800" b="1" i="1">
                <a:latin typeface="Calibri"/>
                <a:cs typeface="Arial"/>
              </a:rPr>
              <a:t>Table of Contents</a:t>
            </a:r>
            <a:endParaRPr lang="en-US" sz="2800" b="1" i="1">
              <a:latin typeface="Calibri"/>
            </a:endParaRPr>
          </a:p>
        </p:txBody>
      </p:sp>
    </p:spTree>
    <p:extLst>
      <p:ext uri="{BB962C8B-B14F-4D97-AF65-F5344CB8AC3E}">
        <p14:creationId xmlns:p14="http://schemas.microsoft.com/office/powerpoint/2010/main" val="2738226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27D270D8-0DD9-9C0C-1982-4A6E66539E42}"/>
              </a:ext>
            </a:extLst>
          </p:cNvPr>
          <p:cNvGraphicFramePr>
            <a:graphicFrameLocks noGrp="1"/>
          </p:cNvGraphicFramePr>
          <p:nvPr>
            <p:extLst>
              <p:ext uri="{D42A27DB-BD31-4B8C-83A1-F6EECF244321}">
                <p14:modId xmlns:p14="http://schemas.microsoft.com/office/powerpoint/2010/main" val="3441304877"/>
              </p:ext>
            </p:extLst>
          </p:nvPr>
        </p:nvGraphicFramePr>
        <p:xfrm>
          <a:off x="172848" y="1212115"/>
          <a:ext cx="8798304" cy="3449290"/>
        </p:xfrm>
        <a:graphic>
          <a:graphicData uri="http://schemas.openxmlformats.org/drawingml/2006/table">
            <a:tbl>
              <a:tblPr firstRow="1" bandRow="1">
                <a:tableStyleId>{5C22544A-7EE6-4342-B048-85BDC9FD1C3A}</a:tableStyleId>
              </a:tblPr>
              <a:tblGrid>
                <a:gridCol w="2524792">
                  <a:extLst>
                    <a:ext uri="{9D8B030D-6E8A-4147-A177-3AD203B41FA5}">
                      <a16:colId xmlns:a16="http://schemas.microsoft.com/office/drawing/2014/main" val="2527104818"/>
                    </a:ext>
                  </a:extLst>
                </a:gridCol>
                <a:gridCol w="1190356">
                  <a:extLst>
                    <a:ext uri="{9D8B030D-6E8A-4147-A177-3AD203B41FA5}">
                      <a16:colId xmlns:a16="http://schemas.microsoft.com/office/drawing/2014/main" val="2184458845"/>
                    </a:ext>
                  </a:extLst>
                </a:gridCol>
                <a:gridCol w="1261176">
                  <a:extLst>
                    <a:ext uri="{9D8B030D-6E8A-4147-A177-3AD203B41FA5}">
                      <a16:colId xmlns:a16="http://schemas.microsoft.com/office/drawing/2014/main" val="1496075129"/>
                    </a:ext>
                  </a:extLst>
                </a:gridCol>
                <a:gridCol w="1158918">
                  <a:extLst>
                    <a:ext uri="{9D8B030D-6E8A-4147-A177-3AD203B41FA5}">
                      <a16:colId xmlns:a16="http://schemas.microsoft.com/office/drawing/2014/main" val="473738229"/>
                    </a:ext>
                  </a:extLst>
                </a:gridCol>
                <a:gridCol w="2663062">
                  <a:extLst>
                    <a:ext uri="{9D8B030D-6E8A-4147-A177-3AD203B41FA5}">
                      <a16:colId xmlns:a16="http://schemas.microsoft.com/office/drawing/2014/main" val="841750192"/>
                    </a:ext>
                  </a:extLst>
                </a:gridCol>
              </a:tblGrid>
              <a:tr h="477444">
                <a:tc>
                  <a:txBody>
                    <a:bodyPr/>
                    <a:lstStyle/>
                    <a:p>
                      <a:pPr algn="ctr"/>
                      <a:r>
                        <a:rPr lang="en-US" sz="1100">
                          <a:latin typeface="Arial"/>
                          <a:cs typeface="Arial"/>
                        </a:rPr>
                        <a:t>Model</a:t>
                      </a:r>
                    </a:p>
                  </a:txBody>
                  <a:tcPr anchor="ctr"/>
                </a:tc>
                <a:tc>
                  <a:txBody>
                    <a:bodyPr/>
                    <a:lstStyle/>
                    <a:p>
                      <a:pPr algn="ctr"/>
                      <a:r>
                        <a:rPr lang="en-US" sz="1100">
                          <a:latin typeface="Arial"/>
                          <a:cs typeface="Arial"/>
                        </a:rPr>
                        <a:t>Training RMSE</a:t>
                      </a:r>
                    </a:p>
                  </a:txBody>
                  <a:tcPr anchor="ctr"/>
                </a:tc>
                <a:tc>
                  <a:txBody>
                    <a:bodyPr/>
                    <a:lstStyle/>
                    <a:p>
                      <a:pPr algn="ctr"/>
                      <a:r>
                        <a:rPr lang="en-US" sz="1100">
                          <a:latin typeface="Arial"/>
                          <a:cs typeface="Arial"/>
                        </a:rPr>
                        <a:t>Test RMSE</a:t>
                      </a:r>
                    </a:p>
                  </a:txBody>
                  <a:tcPr anchor="ctr"/>
                </a:tc>
                <a:tc>
                  <a:txBody>
                    <a:bodyPr/>
                    <a:lstStyle/>
                    <a:p>
                      <a:pPr algn="ctr"/>
                      <a:r>
                        <a:rPr lang="en-US" sz="1100">
                          <a:latin typeface="Arial"/>
                          <a:cs typeface="Arial"/>
                        </a:rPr>
                        <a:t>Error %</a:t>
                      </a:r>
                    </a:p>
                  </a:txBody>
                  <a:tcPr anchor="ctr"/>
                </a:tc>
                <a:tc>
                  <a:txBody>
                    <a:bodyPr/>
                    <a:lstStyle/>
                    <a:p>
                      <a:pPr algn="ctr"/>
                      <a:r>
                        <a:rPr lang="en-US" sz="1100">
                          <a:latin typeface="Arial"/>
                          <a:cs typeface="Arial"/>
                        </a:rPr>
                        <a:t>Parameters</a:t>
                      </a:r>
                    </a:p>
                  </a:txBody>
                  <a:tcPr anchor="ctr"/>
                </a:tc>
                <a:extLst>
                  <a:ext uri="{0D108BD9-81ED-4DB2-BD59-A6C34878D82A}">
                    <a16:rowId xmlns:a16="http://schemas.microsoft.com/office/drawing/2014/main" val="2427360936"/>
                  </a:ext>
                </a:extLst>
              </a:tr>
              <a:tr h="370263">
                <a:tc>
                  <a:txBody>
                    <a:bodyPr/>
                    <a:lstStyle/>
                    <a:p>
                      <a:pPr algn="ctr"/>
                      <a:r>
                        <a:rPr lang="en-US" sz="1100" b="1">
                          <a:latin typeface="Arial"/>
                          <a:cs typeface="Arial"/>
                        </a:rPr>
                        <a:t>Linear Regression (p-values)</a:t>
                      </a:r>
                    </a:p>
                  </a:txBody>
                  <a:tcPr anchor="ctr"/>
                </a:tc>
                <a:tc>
                  <a:txBody>
                    <a:bodyPr/>
                    <a:lstStyle/>
                    <a:p>
                      <a:pPr algn="ctr"/>
                      <a:r>
                        <a:rPr lang="en-US" sz="1100">
                          <a:latin typeface="Arial"/>
                          <a:cs typeface="Arial"/>
                        </a:rPr>
                        <a:t>0.0552</a:t>
                      </a:r>
                    </a:p>
                  </a:txBody>
                  <a:tcPr anchor="ctr"/>
                </a:tc>
                <a:tc>
                  <a:txBody>
                    <a:bodyPr/>
                    <a:lstStyle/>
                    <a:p>
                      <a:pPr algn="ctr"/>
                      <a:r>
                        <a:rPr lang="en-US" sz="1100">
                          <a:latin typeface="Arial"/>
                          <a:cs typeface="Arial"/>
                        </a:rPr>
                        <a:t>0.0547</a:t>
                      </a:r>
                    </a:p>
                  </a:txBody>
                  <a:tcPr anchor="ctr"/>
                </a:tc>
                <a:tc>
                  <a:txBody>
                    <a:bodyPr/>
                    <a:lstStyle/>
                    <a:p>
                      <a:pPr algn="ctr"/>
                      <a:r>
                        <a:rPr lang="en-US" sz="1100">
                          <a:latin typeface="Arial"/>
                          <a:cs typeface="Arial"/>
                        </a:rPr>
                        <a:t>12.10%</a:t>
                      </a:r>
                    </a:p>
                  </a:txBody>
                  <a:tcPr anchor="ctr"/>
                </a:tc>
                <a:tc>
                  <a:txBody>
                    <a:bodyPr/>
                    <a:lstStyle/>
                    <a:p>
                      <a:pPr algn="ctr"/>
                      <a:r>
                        <a:rPr lang="en-US" sz="1100" i="1">
                          <a:latin typeface="Arial"/>
                          <a:cs typeface="Arial"/>
                        </a:rPr>
                        <a:t>3 features dropped</a:t>
                      </a:r>
                      <a:endParaRPr lang="en-US" sz="1100" i="1">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486822874"/>
                  </a:ext>
                </a:extLst>
              </a:tr>
              <a:tr h="292313">
                <a:tc>
                  <a:txBody>
                    <a:bodyPr/>
                    <a:lstStyle/>
                    <a:p>
                      <a:pPr algn="ctr"/>
                      <a:r>
                        <a:rPr lang="en-US" sz="1100" b="1">
                          <a:latin typeface="Arial"/>
                          <a:cs typeface="Arial"/>
                        </a:rPr>
                        <a:t>Lasso</a:t>
                      </a:r>
                    </a:p>
                  </a:txBody>
                  <a:tcPr anchor="ctr"/>
                </a:tc>
                <a:tc>
                  <a:txBody>
                    <a:bodyPr/>
                    <a:lstStyle/>
                    <a:p>
                      <a:pPr algn="ctr"/>
                      <a:r>
                        <a:rPr lang="en-US" sz="1100">
                          <a:latin typeface="Arial"/>
                          <a:cs typeface="Arial"/>
                        </a:rPr>
                        <a:t>0.057</a:t>
                      </a:r>
                      <a:endParaRPr lang="en-US" sz="1100">
                        <a:latin typeface="Arial" panose="020B0604020202020204" pitchFamily="34" charset="0"/>
                        <a:cs typeface="Arial" panose="020B0604020202020204" pitchFamily="34" charset="0"/>
                      </a:endParaRPr>
                    </a:p>
                  </a:txBody>
                  <a:tcPr anchor="ctr"/>
                </a:tc>
                <a:tc>
                  <a:txBody>
                    <a:bodyPr/>
                    <a:lstStyle/>
                    <a:p>
                      <a:pPr algn="ctr"/>
                      <a:r>
                        <a:rPr lang="en-US" sz="1100">
                          <a:latin typeface="Arial"/>
                          <a:cs typeface="Arial"/>
                        </a:rPr>
                        <a:t>0.056</a:t>
                      </a:r>
                      <a:endParaRPr lang="en-US" sz="1100">
                        <a:latin typeface="Arial" panose="020B0604020202020204" pitchFamily="34" charset="0"/>
                        <a:cs typeface="Arial" panose="020B0604020202020204" pitchFamily="34" charset="0"/>
                      </a:endParaRPr>
                    </a:p>
                  </a:txBody>
                  <a:tcPr anchor="ctr"/>
                </a:tc>
                <a:tc>
                  <a:txBody>
                    <a:bodyPr/>
                    <a:lstStyle/>
                    <a:p>
                      <a:pPr algn="ctr"/>
                      <a:r>
                        <a:rPr lang="en-US" sz="1100" dirty="0">
                          <a:latin typeface="Arial"/>
                          <a:cs typeface="Arial"/>
                        </a:rPr>
                        <a:t>12.44%</a:t>
                      </a:r>
                      <a:endParaRPr lang="en-US" sz="1100" dirty="0">
                        <a:latin typeface="Arial" panose="020B0604020202020204" pitchFamily="34" charset="0"/>
                        <a:cs typeface="Arial" panose="020B0604020202020204" pitchFamily="34" charset="0"/>
                      </a:endParaRPr>
                    </a:p>
                  </a:txBody>
                  <a:tcPr anchor="ctr"/>
                </a:tc>
                <a:tc>
                  <a:txBody>
                    <a:bodyPr/>
                    <a:lstStyle/>
                    <a:p>
                      <a:pPr marL="0" marR="0" lvl="0" indent="0" algn="ctr" rtl="0" eaLnBrk="1" fontAlgn="auto" latinLnBrk="0" hangingPunct="1">
                        <a:lnSpc>
                          <a:spcPct val="100000"/>
                        </a:lnSpc>
                        <a:spcBef>
                          <a:spcPts val="0"/>
                        </a:spcBef>
                        <a:spcAft>
                          <a:spcPts val="0"/>
                        </a:spcAft>
                        <a:buClr>
                          <a:srgbClr val="000000"/>
                        </a:buClr>
                        <a:buSzTx/>
                        <a:buFont typeface="Arial"/>
                        <a:buNone/>
                      </a:pPr>
                      <a:r>
                        <a:rPr lang="en-US" sz="1100" i="1" dirty="0">
                          <a:latin typeface="Arial"/>
                          <a:cs typeface="Arial"/>
                        </a:rPr>
                        <a:t>2 features selected</a:t>
                      </a:r>
                      <a:endParaRPr lang="en-US" sz="1100" i="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81788673"/>
                  </a:ext>
                </a:extLst>
              </a:tr>
              <a:tr h="292313">
                <a:tc>
                  <a:txBody>
                    <a:bodyPr/>
                    <a:lstStyle/>
                    <a:p>
                      <a:pPr algn="ctr"/>
                      <a:r>
                        <a:rPr lang="en-US" sz="1100" b="1">
                          <a:latin typeface="Arial"/>
                          <a:cs typeface="Arial"/>
                        </a:rPr>
                        <a:t>Ridge</a:t>
                      </a:r>
                    </a:p>
                  </a:txBody>
                  <a:tcPr anchor="ctr"/>
                </a:tc>
                <a:tc>
                  <a:txBody>
                    <a:bodyPr/>
                    <a:lstStyle/>
                    <a:p>
                      <a:pPr algn="ctr"/>
                      <a:r>
                        <a:rPr lang="en-US" sz="1100">
                          <a:latin typeface="Arial"/>
                          <a:cs typeface="Arial"/>
                        </a:rPr>
                        <a:t>0.0552</a:t>
                      </a:r>
                      <a:endParaRPr lang="en-US" sz="1100">
                        <a:latin typeface="Arial" panose="020B0604020202020204" pitchFamily="34" charset="0"/>
                        <a:cs typeface="Arial" panose="020B0604020202020204" pitchFamily="34" charset="0"/>
                      </a:endParaRPr>
                    </a:p>
                  </a:txBody>
                  <a:tcPr anchor="ctr"/>
                </a:tc>
                <a:tc>
                  <a:txBody>
                    <a:bodyPr/>
                    <a:lstStyle/>
                    <a:p>
                      <a:pPr algn="ctr"/>
                      <a:r>
                        <a:rPr lang="en-US" sz="1100">
                          <a:latin typeface="Arial"/>
                          <a:cs typeface="Arial"/>
                        </a:rPr>
                        <a:t>0.0548</a:t>
                      </a:r>
                      <a:endParaRPr lang="en-US" sz="1100">
                        <a:latin typeface="Arial" panose="020B0604020202020204" pitchFamily="34" charset="0"/>
                        <a:cs typeface="Arial" panose="020B0604020202020204" pitchFamily="34" charset="0"/>
                      </a:endParaRPr>
                    </a:p>
                  </a:txBody>
                  <a:tcPr anchor="ctr"/>
                </a:tc>
                <a:tc>
                  <a:txBody>
                    <a:bodyPr/>
                    <a:lstStyle/>
                    <a:p>
                      <a:pPr algn="ctr"/>
                      <a:r>
                        <a:rPr lang="en-US" sz="1100">
                          <a:latin typeface="Arial"/>
                          <a:cs typeface="Arial"/>
                        </a:rPr>
                        <a:t>12.17%</a:t>
                      </a:r>
                      <a:endParaRPr lang="en-US" sz="1100">
                        <a:latin typeface="Arial" panose="020B0604020202020204" pitchFamily="34" charset="0"/>
                        <a:cs typeface="Arial" panose="020B0604020202020204" pitchFamily="34" charset="0"/>
                      </a:endParaRPr>
                    </a:p>
                  </a:txBody>
                  <a:tcPr anchor="ctr"/>
                </a:tc>
                <a:tc>
                  <a:txBody>
                    <a:bodyPr/>
                    <a:lstStyle/>
                    <a:p>
                      <a:pPr marL="0" marR="0" lvl="0" indent="0" algn="ctr" rtl="0" eaLnBrk="1" fontAlgn="auto" latinLnBrk="0" hangingPunct="1">
                        <a:lnSpc>
                          <a:spcPct val="100000"/>
                        </a:lnSpc>
                        <a:spcBef>
                          <a:spcPts val="0"/>
                        </a:spcBef>
                        <a:spcAft>
                          <a:spcPts val="0"/>
                        </a:spcAft>
                        <a:buClr>
                          <a:srgbClr val="000000"/>
                        </a:buClr>
                        <a:buSzTx/>
                        <a:buFont typeface="Arial"/>
                        <a:buNone/>
                      </a:pPr>
                      <a:r>
                        <a:rPr lang="en-US" sz="1100" i="1">
                          <a:latin typeface="Arial"/>
                          <a:cs typeface="Arial"/>
                        </a:rPr>
                        <a:t>All features selected</a:t>
                      </a:r>
                      <a:endParaRPr lang="en-US" sz="1100" i="1">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23016143"/>
                  </a:ext>
                </a:extLst>
              </a:tr>
              <a:tr h="292313">
                <a:tc>
                  <a:txBody>
                    <a:bodyPr/>
                    <a:lstStyle/>
                    <a:p>
                      <a:pPr algn="ctr"/>
                      <a:r>
                        <a:rPr lang="en-US" sz="1100" b="1">
                          <a:latin typeface="Arial"/>
                          <a:cs typeface="Arial"/>
                        </a:rPr>
                        <a:t>KNN</a:t>
                      </a:r>
                    </a:p>
                  </a:txBody>
                  <a:tcPr anchor="ctr"/>
                </a:tc>
                <a:tc>
                  <a:txBody>
                    <a:bodyPr/>
                    <a:lstStyle/>
                    <a:p>
                      <a:pPr algn="ctr"/>
                      <a:r>
                        <a:rPr lang="en-US" sz="1100">
                          <a:latin typeface="Arial"/>
                          <a:cs typeface="Arial"/>
                        </a:rPr>
                        <a:t>0.062</a:t>
                      </a:r>
                      <a:endParaRPr lang="en-US" sz="1100">
                        <a:latin typeface="Arial" panose="020B0604020202020204" pitchFamily="34" charset="0"/>
                        <a:cs typeface="Arial" panose="020B0604020202020204" pitchFamily="34" charset="0"/>
                      </a:endParaRPr>
                    </a:p>
                  </a:txBody>
                  <a:tcPr anchor="ctr"/>
                </a:tc>
                <a:tc>
                  <a:txBody>
                    <a:bodyPr/>
                    <a:lstStyle/>
                    <a:p>
                      <a:pPr algn="ctr"/>
                      <a:r>
                        <a:rPr lang="en-US" sz="1100">
                          <a:latin typeface="Arial"/>
                          <a:cs typeface="Arial"/>
                        </a:rPr>
                        <a:t>0.066</a:t>
                      </a:r>
                      <a:endParaRPr lang="en-US" sz="1100">
                        <a:latin typeface="Arial" panose="020B0604020202020204" pitchFamily="34" charset="0"/>
                        <a:cs typeface="Arial" panose="020B0604020202020204" pitchFamily="34" charset="0"/>
                      </a:endParaRPr>
                    </a:p>
                  </a:txBody>
                  <a:tcPr anchor="ctr"/>
                </a:tc>
                <a:tc>
                  <a:txBody>
                    <a:bodyPr/>
                    <a:lstStyle/>
                    <a:p>
                      <a:pPr algn="ctr"/>
                      <a:r>
                        <a:rPr lang="en-US" sz="1100">
                          <a:latin typeface="Arial"/>
                          <a:cs typeface="Arial"/>
                        </a:rPr>
                        <a:t> 14.6 %</a:t>
                      </a:r>
                      <a:endParaRPr lang="en-US" sz="1100">
                        <a:latin typeface="Arial" panose="020B0604020202020204" pitchFamily="34" charset="0"/>
                        <a:cs typeface="Arial" panose="020B0604020202020204" pitchFamily="34" charset="0"/>
                      </a:endParaRPr>
                    </a:p>
                  </a:txBody>
                  <a:tcPr anchor="ctr"/>
                </a:tc>
                <a:tc>
                  <a:txBody>
                    <a:bodyPr/>
                    <a:lstStyle/>
                    <a:p>
                      <a:pPr marL="0" marR="0" lvl="0" indent="0" algn="ctr" rtl="0">
                        <a:lnSpc>
                          <a:spcPct val="100000"/>
                        </a:lnSpc>
                        <a:spcBef>
                          <a:spcPts val="0"/>
                        </a:spcBef>
                        <a:spcAft>
                          <a:spcPts val="0"/>
                        </a:spcAft>
                        <a:buSzTx/>
                        <a:buFont typeface="Arial"/>
                        <a:buNone/>
                      </a:pPr>
                      <a:r>
                        <a:rPr lang="en-US" sz="1100" i="1">
                          <a:latin typeface="Arial"/>
                          <a:cs typeface="Arial"/>
                        </a:rPr>
                        <a:t>Optimal K = 9</a:t>
                      </a:r>
                    </a:p>
                  </a:txBody>
                  <a:tcPr anchor="ctr"/>
                </a:tc>
                <a:extLst>
                  <a:ext uri="{0D108BD9-81ED-4DB2-BD59-A6C34878D82A}">
                    <a16:rowId xmlns:a16="http://schemas.microsoft.com/office/drawing/2014/main" val="3908998969"/>
                  </a:ext>
                </a:extLst>
              </a:tr>
              <a:tr h="779500">
                <a:tc>
                  <a:txBody>
                    <a:bodyPr/>
                    <a:lstStyle/>
                    <a:p>
                      <a:pPr algn="ctr"/>
                      <a:r>
                        <a:rPr lang="en-US" sz="1100" b="1">
                          <a:latin typeface="Arial"/>
                          <a:cs typeface="Arial"/>
                        </a:rPr>
                        <a:t>Decision Tree</a:t>
                      </a:r>
                    </a:p>
                  </a:txBody>
                  <a:tcPr anchor="ctr"/>
                </a:tc>
                <a:tc>
                  <a:txBody>
                    <a:bodyPr/>
                    <a:lstStyle/>
                    <a:p>
                      <a:pPr algn="ctr"/>
                      <a:r>
                        <a:rPr lang="en-US" sz="1100">
                          <a:latin typeface="Arial"/>
                          <a:cs typeface="Arial"/>
                        </a:rPr>
                        <a:t>0.052</a:t>
                      </a:r>
                      <a:endParaRPr lang="en-US" sz="1100">
                        <a:latin typeface="Arial" panose="020B0604020202020204" pitchFamily="34" charset="0"/>
                        <a:cs typeface="Arial" panose="020B0604020202020204" pitchFamily="34" charset="0"/>
                      </a:endParaRPr>
                    </a:p>
                  </a:txBody>
                  <a:tcPr anchor="ctr"/>
                </a:tc>
                <a:tc>
                  <a:txBody>
                    <a:bodyPr/>
                    <a:lstStyle/>
                    <a:p>
                      <a:pPr algn="ctr"/>
                      <a:r>
                        <a:rPr lang="en-US" sz="1100">
                          <a:latin typeface="Arial"/>
                          <a:cs typeface="Arial"/>
                        </a:rPr>
                        <a:t>0.055</a:t>
                      </a:r>
                      <a:endParaRPr lang="en-US" sz="1100">
                        <a:latin typeface="Arial" panose="020B0604020202020204" pitchFamily="34" charset="0"/>
                        <a:cs typeface="Arial" panose="020B0604020202020204" pitchFamily="34" charset="0"/>
                      </a:endParaRPr>
                    </a:p>
                  </a:txBody>
                  <a:tcPr anchor="ctr"/>
                </a:tc>
                <a:tc>
                  <a:txBody>
                    <a:bodyPr/>
                    <a:lstStyle/>
                    <a:p>
                      <a:pPr algn="ctr"/>
                      <a:r>
                        <a:rPr lang="en-US" sz="1100">
                          <a:latin typeface="Arial"/>
                          <a:cs typeface="Arial"/>
                        </a:rPr>
                        <a:t>12.16%</a:t>
                      </a:r>
                      <a:endParaRPr lang="en-US" sz="1100">
                        <a:latin typeface="Arial" panose="020B0604020202020204" pitchFamily="34" charset="0"/>
                        <a:cs typeface="Arial" panose="020B0604020202020204" pitchFamily="34" charset="0"/>
                      </a:endParaRPr>
                    </a:p>
                  </a:txBody>
                  <a:tcPr anchor="ctr"/>
                </a:tc>
                <a:tc>
                  <a:txBody>
                    <a:bodyPr/>
                    <a:lstStyle/>
                    <a:p>
                      <a:pPr marL="0" marR="0" lvl="0" indent="0" algn="ctr">
                        <a:lnSpc>
                          <a:spcPct val="100000"/>
                        </a:lnSpc>
                        <a:spcBef>
                          <a:spcPct val="0"/>
                        </a:spcBef>
                        <a:spcAft>
                          <a:spcPct val="0"/>
                        </a:spcAft>
                        <a:buNone/>
                      </a:pPr>
                      <a:r>
                        <a:rPr lang="en-US" sz="1000" b="0" i="0" u="none" strike="noStrike" noProof="0">
                          <a:solidFill>
                            <a:srgbClr val="BE5700"/>
                          </a:solidFill>
                          <a:latin typeface="Arial"/>
                        </a:rPr>
                        <a:t>Max Depth=8</a:t>
                      </a:r>
                    </a:p>
                    <a:p>
                      <a:pPr marL="0" marR="0" lvl="0" indent="0" algn="ctr">
                        <a:lnSpc>
                          <a:spcPct val="100000"/>
                        </a:lnSpc>
                        <a:spcBef>
                          <a:spcPct val="0"/>
                        </a:spcBef>
                        <a:spcAft>
                          <a:spcPct val="0"/>
                        </a:spcAft>
                        <a:buNone/>
                      </a:pPr>
                      <a:r>
                        <a:rPr lang="en-US" sz="1000" b="0" i="0" u="none" strike="noStrike" noProof="0">
                          <a:solidFill>
                            <a:srgbClr val="BE5700"/>
                          </a:solidFill>
                          <a:latin typeface="Arial"/>
                        </a:rPr>
                        <a:t>N estimators=100</a:t>
                      </a:r>
                    </a:p>
                    <a:p>
                      <a:pPr marL="0" marR="0" lvl="0" indent="0" algn="ctr">
                        <a:lnSpc>
                          <a:spcPct val="100000"/>
                        </a:lnSpc>
                        <a:spcBef>
                          <a:spcPct val="0"/>
                        </a:spcBef>
                        <a:spcAft>
                          <a:spcPct val="0"/>
                        </a:spcAft>
                        <a:buNone/>
                      </a:pPr>
                      <a:r>
                        <a:rPr lang="en-US" sz="1000" b="0" i="0" u="none" strike="noStrike" noProof="0">
                          <a:solidFill>
                            <a:srgbClr val="BE5700"/>
                          </a:solidFill>
                          <a:latin typeface="Arial"/>
                        </a:rPr>
                        <a:t>Min samples leaf=4</a:t>
                      </a:r>
                    </a:p>
                    <a:p>
                      <a:pPr marL="0" marR="0" lvl="0" indent="0" algn="ctr">
                        <a:lnSpc>
                          <a:spcPct val="100000"/>
                        </a:lnSpc>
                        <a:spcBef>
                          <a:spcPct val="0"/>
                        </a:spcBef>
                        <a:spcAft>
                          <a:spcPct val="0"/>
                        </a:spcAft>
                        <a:buNone/>
                      </a:pPr>
                      <a:r>
                        <a:rPr lang="en-US" sz="1000" b="0" i="0" u="none" strike="noStrike" noProof="0">
                          <a:solidFill>
                            <a:srgbClr val="BE5700"/>
                          </a:solidFill>
                          <a:latin typeface="Arial"/>
                        </a:rPr>
                        <a:t>Min samples split=10</a:t>
                      </a:r>
                    </a:p>
                  </a:txBody>
                  <a:tcPr anchor="ctr"/>
                </a:tc>
                <a:extLst>
                  <a:ext uri="{0D108BD9-81ED-4DB2-BD59-A6C34878D82A}">
                    <a16:rowId xmlns:a16="http://schemas.microsoft.com/office/drawing/2014/main" val="661183355"/>
                  </a:ext>
                </a:extLst>
              </a:tr>
              <a:tr h="945144">
                <a:tc>
                  <a:txBody>
                    <a:bodyPr/>
                    <a:lstStyle/>
                    <a:p>
                      <a:pPr algn="ctr"/>
                      <a:r>
                        <a:rPr lang="en-US" sz="1100" b="1">
                          <a:latin typeface="Arial"/>
                          <a:cs typeface="Arial"/>
                        </a:rPr>
                        <a:t>Random Forest</a:t>
                      </a:r>
                    </a:p>
                  </a:txBody>
                  <a:tcPr anchor="ctr"/>
                </a:tc>
                <a:tc>
                  <a:txBody>
                    <a:bodyPr/>
                    <a:lstStyle/>
                    <a:p>
                      <a:pPr algn="ctr"/>
                      <a:r>
                        <a:rPr lang="en-US" sz="1100">
                          <a:latin typeface="Arial"/>
                          <a:cs typeface="Arial"/>
                        </a:rPr>
                        <a:t>0.051</a:t>
                      </a:r>
                      <a:endParaRPr lang="en-US" sz="1100">
                        <a:latin typeface="Arial" panose="020B0604020202020204" pitchFamily="34" charset="0"/>
                        <a:cs typeface="Arial" panose="020B0604020202020204" pitchFamily="34" charset="0"/>
                      </a:endParaRPr>
                    </a:p>
                  </a:txBody>
                  <a:tcPr anchor="ctr"/>
                </a:tc>
                <a:tc>
                  <a:txBody>
                    <a:bodyPr/>
                    <a:lstStyle/>
                    <a:p>
                      <a:pPr algn="ctr"/>
                      <a:r>
                        <a:rPr lang="en-US" sz="1100">
                          <a:latin typeface="Arial"/>
                          <a:cs typeface="Arial"/>
                        </a:rPr>
                        <a:t>0.053</a:t>
                      </a:r>
                      <a:endParaRPr lang="en-US" sz="1100">
                        <a:latin typeface="Arial" panose="020B0604020202020204" pitchFamily="34" charset="0"/>
                        <a:cs typeface="Arial" panose="020B0604020202020204" pitchFamily="34" charset="0"/>
                      </a:endParaRPr>
                    </a:p>
                  </a:txBody>
                  <a:tcPr anchor="ctr"/>
                </a:tc>
                <a:tc>
                  <a:txBody>
                    <a:bodyPr/>
                    <a:lstStyle/>
                    <a:p>
                      <a:pPr lvl="0" algn="ctr">
                        <a:buNone/>
                      </a:pPr>
                      <a:r>
                        <a:rPr lang="en-US" sz="1100" b="0" i="0" u="none" strike="noStrike" noProof="0"/>
                        <a:t>11.79% </a:t>
                      </a:r>
                      <a:endParaRPr lang="en-US"/>
                    </a:p>
                  </a:txBody>
                  <a:tcPr anchor="ctr"/>
                </a:tc>
                <a:tc>
                  <a:txBody>
                    <a:bodyPr/>
                    <a:lstStyle/>
                    <a:p>
                      <a:pPr marL="0" marR="0" lvl="0" indent="0" algn="ctr">
                        <a:lnSpc>
                          <a:spcPct val="100000"/>
                        </a:lnSpc>
                        <a:spcBef>
                          <a:spcPct val="0"/>
                        </a:spcBef>
                        <a:spcAft>
                          <a:spcPct val="0"/>
                        </a:spcAft>
                        <a:buNone/>
                      </a:pPr>
                      <a:r>
                        <a:rPr lang="en-US" sz="1000" b="0" i="0" u="none" strike="noStrike" noProof="0" dirty="0">
                          <a:solidFill>
                            <a:srgbClr val="BE5700"/>
                          </a:solidFill>
                          <a:latin typeface="Arial"/>
                        </a:rPr>
                        <a:t>Max Depth=8</a:t>
                      </a:r>
                    </a:p>
                    <a:p>
                      <a:pPr marL="0" marR="0" lvl="0" indent="0" algn="ctr">
                        <a:lnSpc>
                          <a:spcPct val="100000"/>
                        </a:lnSpc>
                        <a:spcBef>
                          <a:spcPct val="0"/>
                        </a:spcBef>
                        <a:spcAft>
                          <a:spcPct val="0"/>
                        </a:spcAft>
                        <a:buNone/>
                      </a:pPr>
                      <a:r>
                        <a:rPr lang="en-US" sz="1000" b="0" i="0" u="none" strike="noStrike" noProof="0" dirty="0">
                          <a:solidFill>
                            <a:srgbClr val="BE5700"/>
                          </a:solidFill>
                          <a:latin typeface="Arial"/>
                        </a:rPr>
                        <a:t>Max Features=12</a:t>
                      </a:r>
                    </a:p>
                    <a:p>
                      <a:pPr marL="0" marR="0" lvl="0" indent="0" algn="ctr">
                        <a:lnSpc>
                          <a:spcPct val="100000"/>
                        </a:lnSpc>
                        <a:spcBef>
                          <a:spcPct val="0"/>
                        </a:spcBef>
                        <a:spcAft>
                          <a:spcPct val="0"/>
                        </a:spcAft>
                        <a:buNone/>
                      </a:pPr>
                      <a:r>
                        <a:rPr lang="en-US" sz="1000" b="0" i="0" u="none" strike="noStrike" noProof="0" dirty="0">
                          <a:solidFill>
                            <a:srgbClr val="BE5700"/>
                          </a:solidFill>
                          <a:latin typeface="Arial"/>
                        </a:rPr>
                        <a:t>N estimators=100</a:t>
                      </a:r>
                    </a:p>
                    <a:p>
                      <a:pPr marL="0" marR="0" lvl="0" indent="0" algn="ctr">
                        <a:lnSpc>
                          <a:spcPct val="100000"/>
                        </a:lnSpc>
                        <a:spcBef>
                          <a:spcPct val="0"/>
                        </a:spcBef>
                        <a:spcAft>
                          <a:spcPct val="0"/>
                        </a:spcAft>
                        <a:buNone/>
                      </a:pPr>
                      <a:r>
                        <a:rPr lang="en-US" sz="1000" b="0" i="0" u="none" strike="noStrike" noProof="0" dirty="0">
                          <a:solidFill>
                            <a:srgbClr val="BE5700"/>
                          </a:solidFill>
                          <a:latin typeface="Arial"/>
                        </a:rPr>
                        <a:t>Min samples leaf=2</a:t>
                      </a:r>
                    </a:p>
                    <a:p>
                      <a:pPr marL="0" marR="0" lvl="0" indent="0" algn="ctr">
                        <a:lnSpc>
                          <a:spcPct val="100000"/>
                        </a:lnSpc>
                        <a:spcBef>
                          <a:spcPct val="0"/>
                        </a:spcBef>
                        <a:spcAft>
                          <a:spcPct val="0"/>
                        </a:spcAft>
                        <a:buNone/>
                      </a:pPr>
                      <a:r>
                        <a:rPr lang="en-US" sz="1000" b="0" i="0" u="none" strike="noStrike" noProof="0" dirty="0">
                          <a:solidFill>
                            <a:srgbClr val="BE5700"/>
                          </a:solidFill>
                          <a:latin typeface="Arial"/>
                        </a:rPr>
                        <a:t>Min samples split=2</a:t>
                      </a:r>
                    </a:p>
                  </a:txBody>
                  <a:tcPr anchor="ctr"/>
                </a:tc>
                <a:extLst>
                  <a:ext uri="{0D108BD9-81ED-4DB2-BD59-A6C34878D82A}">
                    <a16:rowId xmlns:a16="http://schemas.microsoft.com/office/drawing/2014/main" val="2427967337"/>
                  </a:ext>
                </a:extLst>
              </a:tr>
            </a:tbl>
          </a:graphicData>
        </a:graphic>
      </p:graphicFrame>
      <p:sp>
        <p:nvSpPr>
          <p:cNvPr id="7" name="Title 1">
            <a:extLst>
              <a:ext uri="{FF2B5EF4-FFF2-40B4-BE49-F238E27FC236}">
                <a16:creationId xmlns:a16="http://schemas.microsoft.com/office/drawing/2014/main" id="{C880887F-48EF-E468-7481-5D9A835274CA}"/>
              </a:ext>
            </a:extLst>
          </p:cNvPr>
          <p:cNvSpPr txBox="1">
            <a:spLocks/>
          </p:cNvSpPr>
          <p:nvPr/>
        </p:nvSpPr>
        <p:spPr>
          <a:xfrm>
            <a:off x="0" y="294526"/>
            <a:ext cx="8229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bg2"/>
                </a:solidFill>
                <a:latin typeface="Arial" panose="020B0604020202020204" pitchFamily="34" charset="0"/>
                <a:ea typeface="+mj-ea"/>
                <a:cs typeface="Arial" panose="020B0604020202020204" pitchFamily="34" charset="0"/>
              </a:defRPr>
            </a:lvl1pPr>
          </a:lstStyle>
          <a:p>
            <a:pPr>
              <a:spcAft>
                <a:spcPts val="0"/>
              </a:spcAft>
            </a:pPr>
            <a:r>
              <a:rPr lang="en-US" sz="2800" b="1" i="1">
                <a:latin typeface="Calibri"/>
                <a:cs typeface="Arial"/>
              </a:rPr>
              <a:t>Model Comparision</a:t>
            </a:r>
            <a:endParaRPr lang="en-US"/>
          </a:p>
        </p:txBody>
      </p:sp>
    </p:spTree>
    <p:extLst>
      <p:ext uri="{BB962C8B-B14F-4D97-AF65-F5344CB8AC3E}">
        <p14:creationId xmlns:p14="http://schemas.microsoft.com/office/powerpoint/2010/main" val="3210270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343">
            <a:extLst>
              <a:ext uri="{FF2B5EF4-FFF2-40B4-BE49-F238E27FC236}">
                <a16:creationId xmlns:a16="http://schemas.microsoft.com/office/drawing/2014/main" id="{C5736EB3-93F0-19C2-5B12-954E17D6B26F}"/>
              </a:ext>
            </a:extLst>
          </p:cNvPr>
          <p:cNvGraphicFramePr>
            <a:graphicFrameLocks noGrp="1"/>
          </p:cNvGraphicFramePr>
          <p:nvPr>
            <p:extLst>
              <p:ext uri="{D42A27DB-BD31-4B8C-83A1-F6EECF244321}">
                <p14:modId xmlns:p14="http://schemas.microsoft.com/office/powerpoint/2010/main" val="1905432834"/>
              </p:ext>
            </p:extLst>
          </p:nvPr>
        </p:nvGraphicFramePr>
        <p:xfrm>
          <a:off x="150962" y="2026470"/>
          <a:ext cx="2544905" cy="2912265"/>
        </p:xfrm>
        <a:graphic>
          <a:graphicData uri="http://schemas.openxmlformats.org/drawingml/2006/table">
            <a:tbl>
              <a:tblPr firstRow="1" bandRow="1">
                <a:tableStyleId>{616DA210-FB5B-4158-B5E0-FEB733F419BA}</a:tableStyleId>
              </a:tblPr>
              <a:tblGrid>
                <a:gridCol w="1648717">
                  <a:extLst>
                    <a:ext uri="{9D8B030D-6E8A-4147-A177-3AD203B41FA5}">
                      <a16:colId xmlns:a16="http://schemas.microsoft.com/office/drawing/2014/main" val="3430128506"/>
                    </a:ext>
                  </a:extLst>
                </a:gridCol>
                <a:gridCol w="896188">
                  <a:extLst>
                    <a:ext uri="{9D8B030D-6E8A-4147-A177-3AD203B41FA5}">
                      <a16:colId xmlns:a16="http://schemas.microsoft.com/office/drawing/2014/main" val="2630907055"/>
                    </a:ext>
                  </a:extLst>
                </a:gridCol>
              </a:tblGrid>
              <a:tr h="378698">
                <a:tc>
                  <a:txBody>
                    <a:bodyPr/>
                    <a:lstStyle/>
                    <a:p>
                      <a:r>
                        <a:rPr lang="en-US" b="0"/>
                        <a:t>Gender </a:t>
                      </a:r>
                    </a:p>
                  </a:txBody>
                  <a:tcPr/>
                </a:tc>
                <a:tc>
                  <a:txBody>
                    <a:bodyPr/>
                    <a:lstStyle/>
                    <a:p>
                      <a:pPr lvl="0">
                        <a:buNone/>
                      </a:pPr>
                      <a:r>
                        <a:rPr lang="en-US" sz="1800" b="0" u="none" strike="noStrike" noProof="0"/>
                        <a:t>Male</a:t>
                      </a:r>
                    </a:p>
                  </a:txBody>
                  <a:tcPr/>
                </a:tc>
                <a:extLst>
                  <a:ext uri="{0D108BD9-81ED-4DB2-BD59-A6C34878D82A}">
                    <a16:rowId xmlns:a16="http://schemas.microsoft.com/office/drawing/2014/main" val="1835115718"/>
                  </a:ext>
                </a:extLst>
              </a:tr>
              <a:tr h="378698">
                <a:tc>
                  <a:txBody>
                    <a:bodyPr/>
                    <a:lstStyle/>
                    <a:p>
                      <a:r>
                        <a:rPr lang="en-US"/>
                        <a:t>Company Type </a:t>
                      </a:r>
                    </a:p>
                  </a:txBody>
                  <a:tcPr/>
                </a:tc>
                <a:tc>
                  <a:txBody>
                    <a:bodyPr/>
                    <a:lstStyle/>
                    <a:p>
                      <a:pPr lvl="0">
                        <a:buNone/>
                      </a:pPr>
                      <a:r>
                        <a:rPr lang="en-US" sz="1800" u="none" strike="noStrike" noProof="0"/>
                        <a:t>Service</a:t>
                      </a:r>
                    </a:p>
                  </a:txBody>
                  <a:tcPr/>
                </a:tc>
                <a:extLst>
                  <a:ext uri="{0D108BD9-81ED-4DB2-BD59-A6C34878D82A}">
                    <a16:rowId xmlns:a16="http://schemas.microsoft.com/office/drawing/2014/main" val="263959908"/>
                  </a:ext>
                </a:extLst>
              </a:tr>
              <a:tr h="378698">
                <a:tc>
                  <a:txBody>
                    <a:bodyPr/>
                    <a:lstStyle/>
                    <a:p>
                      <a:r>
                        <a:rPr lang="en-US"/>
                        <a:t>WFH Setup </a:t>
                      </a:r>
                    </a:p>
                  </a:txBody>
                  <a:tcPr/>
                </a:tc>
                <a:tc>
                  <a:txBody>
                    <a:bodyPr/>
                    <a:lstStyle/>
                    <a:p>
                      <a:r>
                        <a:rPr lang="en-US"/>
                        <a:t>Yes</a:t>
                      </a:r>
                    </a:p>
                  </a:txBody>
                  <a:tcPr/>
                </a:tc>
                <a:extLst>
                  <a:ext uri="{0D108BD9-81ED-4DB2-BD59-A6C34878D82A}">
                    <a16:rowId xmlns:a16="http://schemas.microsoft.com/office/drawing/2014/main" val="2343612035"/>
                  </a:ext>
                </a:extLst>
              </a:tr>
              <a:tr h="378697">
                <a:tc>
                  <a:txBody>
                    <a:bodyPr/>
                    <a:lstStyle/>
                    <a:p>
                      <a:pPr lvl="0">
                        <a:buNone/>
                      </a:pPr>
                      <a:r>
                        <a:rPr lang="en-US"/>
                        <a:t>Billed Hours </a:t>
                      </a:r>
                    </a:p>
                  </a:txBody>
                  <a:tcPr/>
                </a:tc>
                <a:tc>
                  <a:txBody>
                    <a:bodyPr/>
                    <a:lstStyle/>
                    <a:p>
                      <a:pPr lvl="0">
                        <a:buNone/>
                      </a:pPr>
                      <a:r>
                        <a:rPr lang="en-US"/>
                        <a:t>2.0</a:t>
                      </a:r>
                    </a:p>
                  </a:txBody>
                  <a:tcPr/>
                </a:tc>
                <a:extLst>
                  <a:ext uri="{0D108BD9-81ED-4DB2-BD59-A6C34878D82A}">
                    <a16:rowId xmlns:a16="http://schemas.microsoft.com/office/drawing/2014/main" val="925989499"/>
                  </a:ext>
                </a:extLst>
              </a:tr>
              <a:tr h="378698">
                <a:tc>
                  <a:txBody>
                    <a:bodyPr/>
                    <a:lstStyle/>
                    <a:p>
                      <a:pPr lvl="0">
                        <a:buNone/>
                      </a:pPr>
                      <a:r>
                        <a:rPr lang="en-US" sz="1800" u="none" strike="noStrike" noProof="0"/>
                        <a:t>Mental Fatigue Score</a:t>
                      </a:r>
                      <a:endParaRPr lang="en-US"/>
                    </a:p>
                  </a:txBody>
                  <a:tcPr/>
                </a:tc>
                <a:tc>
                  <a:txBody>
                    <a:bodyPr/>
                    <a:lstStyle/>
                    <a:p>
                      <a:r>
                        <a:rPr lang="en-US"/>
                        <a:t>3.9</a:t>
                      </a:r>
                    </a:p>
                  </a:txBody>
                  <a:tcPr/>
                </a:tc>
                <a:extLst>
                  <a:ext uri="{0D108BD9-81ED-4DB2-BD59-A6C34878D82A}">
                    <a16:rowId xmlns:a16="http://schemas.microsoft.com/office/drawing/2014/main" val="93464430"/>
                  </a:ext>
                </a:extLst>
              </a:tr>
              <a:tr h="378697">
                <a:tc>
                  <a:txBody>
                    <a:bodyPr/>
                    <a:lstStyle/>
                    <a:p>
                      <a:pPr lvl="0">
                        <a:buNone/>
                      </a:pPr>
                      <a:r>
                        <a:rPr lang="en-US" sz="1800" u="none" strike="noStrike" noProof="0"/>
                        <a:t>Designation</a:t>
                      </a:r>
                    </a:p>
                  </a:txBody>
                  <a:tcPr/>
                </a:tc>
                <a:tc>
                  <a:txBody>
                    <a:bodyPr/>
                    <a:lstStyle/>
                    <a:p>
                      <a:pPr lvl="0">
                        <a:buNone/>
                      </a:pPr>
                      <a:r>
                        <a:rPr lang="en-US"/>
                        <a:t>1.0</a:t>
                      </a:r>
                    </a:p>
                  </a:txBody>
                  <a:tcPr/>
                </a:tc>
                <a:extLst>
                  <a:ext uri="{0D108BD9-81ED-4DB2-BD59-A6C34878D82A}">
                    <a16:rowId xmlns:a16="http://schemas.microsoft.com/office/drawing/2014/main" val="663097997"/>
                  </a:ext>
                </a:extLst>
              </a:tr>
              <a:tr h="378697">
                <a:tc>
                  <a:txBody>
                    <a:bodyPr/>
                    <a:lstStyle/>
                    <a:p>
                      <a:pPr lvl="0">
                        <a:buNone/>
                      </a:pPr>
                      <a:r>
                        <a:rPr lang="en-US" sz="1800" u="none" strike="noStrike" noProof="0"/>
                        <a:t>Days Count</a:t>
                      </a:r>
                    </a:p>
                  </a:txBody>
                  <a:tcPr/>
                </a:tc>
                <a:tc>
                  <a:txBody>
                    <a:bodyPr/>
                    <a:lstStyle/>
                    <a:p>
                      <a:pPr lvl="0">
                        <a:buNone/>
                      </a:pPr>
                      <a:r>
                        <a:rPr lang="en-US"/>
                        <a:t>203</a:t>
                      </a:r>
                    </a:p>
                  </a:txBody>
                  <a:tcPr/>
                </a:tc>
                <a:extLst>
                  <a:ext uri="{0D108BD9-81ED-4DB2-BD59-A6C34878D82A}">
                    <a16:rowId xmlns:a16="http://schemas.microsoft.com/office/drawing/2014/main" val="57038921"/>
                  </a:ext>
                </a:extLst>
              </a:tr>
            </a:tbl>
          </a:graphicData>
        </a:graphic>
      </p:graphicFrame>
      <p:sp>
        <p:nvSpPr>
          <p:cNvPr id="7" name="Title 1">
            <a:extLst>
              <a:ext uri="{FF2B5EF4-FFF2-40B4-BE49-F238E27FC236}">
                <a16:creationId xmlns:a16="http://schemas.microsoft.com/office/drawing/2014/main" id="{2E4E810A-3489-A15E-D911-DD4C3F3BE4F2}"/>
              </a:ext>
            </a:extLst>
          </p:cNvPr>
          <p:cNvSpPr txBox="1">
            <a:spLocks/>
          </p:cNvSpPr>
          <p:nvPr/>
        </p:nvSpPr>
        <p:spPr>
          <a:xfrm>
            <a:off x="0" y="203850"/>
            <a:ext cx="8801100" cy="857250"/>
          </a:xfrm>
          <a:prstGeom prst="rect">
            <a:avLst/>
          </a:prstGeom>
        </p:spPr>
        <p:txBody>
          <a:bodyPr vert="horz" lIns="91440" tIns="45720" rIns="91440" bIns="45720" rtlCol="0" anchor="ctr">
            <a:normAutofit fontScale="92500"/>
          </a:bodyPr>
          <a:lstStyle>
            <a:lvl1pPr algn="l" defTabSz="457200" rtl="0" eaLnBrk="1" latinLnBrk="0" hangingPunct="1">
              <a:spcBef>
                <a:spcPct val="0"/>
              </a:spcBef>
              <a:buNone/>
              <a:defRPr sz="4400" kern="1200">
                <a:solidFill>
                  <a:schemeClr val="bg2"/>
                </a:solidFill>
                <a:latin typeface="Arial" panose="020B0604020202020204" pitchFamily="34" charset="0"/>
                <a:ea typeface="+mj-ea"/>
                <a:cs typeface="Arial" panose="020B0604020202020204" pitchFamily="34" charset="0"/>
              </a:defRPr>
            </a:lvl1pPr>
          </a:lstStyle>
          <a:p>
            <a:pPr>
              <a:spcAft>
                <a:spcPts val="0"/>
              </a:spcAft>
            </a:pPr>
            <a:r>
              <a:rPr lang="en-US" sz="2800" b="1" i="1">
                <a:latin typeface="Calibri"/>
                <a:cs typeface="Arial"/>
              </a:rPr>
              <a:t>Predicting Burnout Rate for a few employees from RF model</a:t>
            </a:r>
            <a:endParaRPr lang="en-US"/>
          </a:p>
        </p:txBody>
      </p:sp>
      <p:sp>
        <p:nvSpPr>
          <p:cNvPr id="8" name="Rectangle: Rounded Corners 7">
            <a:extLst>
              <a:ext uri="{FF2B5EF4-FFF2-40B4-BE49-F238E27FC236}">
                <a16:creationId xmlns:a16="http://schemas.microsoft.com/office/drawing/2014/main" id="{4EF840C1-82CF-4AD7-0BC1-EEDE468F1730}"/>
              </a:ext>
            </a:extLst>
          </p:cNvPr>
          <p:cNvSpPr/>
          <p:nvPr/>
        </p:nvSpPr>
        <p:spPr>
          <a:xfrm>
            <a:off x="153118" y="982334"/>
            <a:ext cx="2542636"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cs typeface="Calibri"/>
              </a:rPr>
              <a:t>Burn Rate </a:t>
            </a:r>
            <a:r>
              <a:rPr lang="en-US" b="1">
                <a:cs typeface="Calibri"/>
              </a:rPr>
              <a:t>26.17%</a:t>
            </a:r>
          </a:p>
        </p:txBody>
      </p:sp>
      <p:graphicFrame>
        <p:nvGraphicFramePr>
          <p:cNvPr id="11" name="Table 343">
            <a:extLst>
              <a:ext uri="{FF2B5EF4-FFF2-40B4-BE49-F238E27FC236}">
                <a16:creationId xmlns:a16="http://schemas.microsoft.com/office/drawing/2014/main" id="{59267A6F-D409-9112-C18E-06F21EF9A5EE}"/>
              </a:ext>
            </a:extLst>
          </p:cNvPr>
          <p:cNvGraphicFramePr>
            <a:graphicFrameLocks noGrp="1"/>
          </p:cNvGraphicFramePr>
          <p:nvPr>
            <p:extLst>
              <p:ext uri="{D42A27DB-BD31-4B8C-83A1-F6EECF244321}">
                <p14:modId xmlns:p14="http://schemas.microsoft.com/office/powerpoint/2010/main" val="3011626862"/>
              </p:ext>
            </p:extLst>
          </p:nvPr>
        </p:nvGraphicFramePr>
        <p:xfrm>
          <a:off x="3303917" y="2026470"/>
          <a:ext cx="2544905" cy="2912265"/>
        </p:xfrm>
        <a:graphic>
          <a:graphicData uri="http://schemas.openxmlformats.org/drawingml/2006/table">
            <a:tbl>
              <a:tblPr firstRow="1" bandRow="1">
                <a:tableStyleId>{BC89EF96-8CEA-46FF-86C4-4CE0E7609802}</a:tableStyleId>
              </a:tblPr>
              <a:tblGrid>
                <a:gridCol w="1648717">
                  <a:extLst>
                    <a:ext uri="{9D8B030D-6E8A-4147-A177-3AD203B41FA5}">
                      <a16:colId xmlns:a16="http://schemas.microsoft.com/office/drawing/2014/main" val="3430128506"/>
                    </a:ext>
                  </a:extLst>
                </a:gridCol>
                <a:gridCol w="896188">
                  <a:extLst>
                    <a:ext uri="{9D8B030D-6E8A-4147-A177-3AD203B41FA5}">
                      <a16:colId xmlns:a16="http://schemas.microsoft.com/office/drawing/2014/main" val="2630907055"/>
                    </a:ext>
                  </a:extLst>
                </a:gridCol>
              </a:tblGrid>
              <a:tr h="378698">
                <a:tc>
                  <a:txBody>
                    <a:bodyPr/>
                    <a:lstStyle/>
                    <a:p>
                      <a:r>
                        <a:rPr lang="en-US" b="0"/>
                        <a:t>Gender </a:t>
                      </a:r>
                    </a:p>
                  </a:txBody>
                  <a:tcPr/>
                </a:tc>
                <a:tc>
                  <a:txBody>
                    <a:bodyPr/>
                    <a:lstStyle/>
                    <a:p>
                      <a:pPr lvl="0">
                        <a:buNone/>
                      </a:pPr>
                      <a:r>
                        <a:rPr lang="en-US" sz="1800" b="0" u="none" strike="noStrike" noProof="0"/>
                        <a:t>Female</a:t>
                      </a:r>
                    </a:p>
                  </a:txBody>
                  <a:tcPr/>
                </a:tc>
                <a:extLst>
                  <a:ext uri="{0D108BD9-81ED-4DB2-BD59-A6C34878D82A}">
                    <a16:rowId xmlns:a16="http://schemas.microsoft.com/office/drawing/2014/main" val="1835115718"/>
                  </a:ext>
                </a:extLst>
              </a:tr>
              <a:tr h="378698">
                <a:tc>
                  <a:txBody>
                    <a:bodyPr/>
                    <a:lstStyle/>
                    <a:p>
                      <a:r>
                        <a:rPr lang="en-US"/>
                        <a:t>Company Type </a:t>
                      </a:r>
                    </a:p>
                  </a:txBody>
                  <a:tcPr/>
                </a:tc>
                <a:tc>
                  <a:txBody>
                    <a:bodyPr/>
                    <a:lstStyle/>
                    <a:p>
                      <a:pPr lvl="0">
                        <a:buNone/>
                      </a:pPr>
                      <a:r>
                        <a:rPr lang="en-US" sz="1800" u="none" strike="noStrike" noProof="0"/>
                        <a:t>Service</a:t>
                      </a:r>
                    </a:p>
                  </a:txBody>
                  <a:tcPr/>
                </a:tc>
                <a:extLst>
                  <a:ext uri="{0D108BD9-81ED-4DB2-BD59-A6C34878D82A}">
                    <a16:rowId xmlns:a16="http://schemas.microsoft.com/office/drawing/2014/main" val="263959908"/>
                  </a:ext>
                </a:extLst>
              </a:tr>
              <a:tr h="378698">
                <a:tc>
                  <a:txBody>
                    <a:bodyPr/>
                    <a:lstStyle/>
                    <a:p>
                      <a:r>
                        <a:rPr lang="en-US"/>
                        <a:t>WFH Setup </a:t>
                      </a:r>
                    </a:p>
                  </a:txBody>
                  <a:tcPr/>
                </a:tc>
                <a:tc>
                  <a:txBody>
                    <a:bodyPr/>
                    <a:lstStyle/>
                    <a:p>
                      <a:r>
                        <a:rPr lang="en-US"/>
                        <a:t>Yes</a:t>
                      </a:r>
                    </a:p>
                  </a:txBody>
                  <a:tcPr/>
                </a:tc>
                <a:extLst>
                  <a:ext uri="{0D108BD9-81ED-4DB2-BD59-A6C34878D82A}">
                    <a16:rowId xmlns:a16="http://schemas.microsoft.com/office/drawing/2014/main" val="2343612035"/>
                  </a:ext>
                </a:extLst>
              </a:tr>
              <a:tr h="378697">
                <a:tc>
                  <a:txBody>
                    <a:bodyPr/>
                    <a:lstStyle/>
                    <a:p>
                      <a:pPr lvl="0">
                        <a:buNone/>
                      </a:pPr>
                      <a:r>
                        <a:rPr lang="en-US"/>
                        <a:t>Billed Hours </a:t>
                      </a:r>
                    </a:p>
                  </a:txBody>
                  <a:tcPr/>
                </a:tc>
                <a:tc>
                  <a:txBody>
                    <a:bodyPr/>
                    <a:lstStyle/>
                    <a:p>
                      <a:pPr lvl="0">
                        <a:buNone/>
                      </a:pPr>
                      <a:r>
                        <a:rPr lang="en-US"/>
                        <a:t>5.0</a:t>
                      </a:r>
                    </a:p>
                  </a:txBody>
                  <a:tcPr/>
                </a:tc>
                <a:extLst>
                  <a:ext uri="{0D108BD9-81ED-4DB2-BD59-A6C34878D82A}">
                    <a16:rowId xmlns:a16="http://schemas.microsoft.com/office/drawing/2014/main" val="925989499"/>
                  </a:ext>
                </a:extLst>
              </a:tr>
              <a:tr h="378698">
                <a:tc>
                  <a:txBody>
                    <a:bodyPr/>
                    <a:lstStyle/>
                    <a:p>
                      <a:pPr lvl="0">
                        <a:buNone/>
                      </a:pPr>
                      <a:r>
                        <a:rPr lang="en-US" sz="1800" u="none" strike="noStrike" noProof="0"/>
                        <a:t>Mental Fatigue Score</a:t>
                      </a:r>
                      <a:endParaRPr lang="en-US"/>
                    </a:p>
                  </a:txBody>
                  <a:tcPr/>
                </a:tc>
                <a:tc>
                  <a:txBody>
                    <a:bodyPr/>
                    <a:lstStyle/>
                    <a:p>
                      <a:r>
                        <a:rPr lang="en-US"/>
                        <a:t>5.2</a:t>
                      </a:r>
                    </a:p>
                  </a:txBody>
                  <a:tcPr/>
                </a:tc>
                <a:extLst>
                  <a:ext uri="{0D108BD9-81ED-4DB2-BD59-A6C34878D82A}">
                    <a16:rowId xmlns:a16="http://schemas.microsoft.com/office/drawing/2014/main" val="93464430"/>
                  </a:ext>
                </a:extLst>
              </a:tr>
              <a:tr h="378697">
                <a:tc>
                  <a:txBody>
                    <a:bodyPr/>
                    <a:lstStyle/>
                    <a:p>
                      <a:pPr lvl="0">
                        <a:buNone/>
                      </a:pPr>
                      <a:r>
                        <a:rPr lang="en-US" sz="1800" u="none" strike="noStrike" noProof="0"/>
                        <a:t>Designation</a:t>
                      </a:r>
                    </a:p>
                  </a:txBody>
                  <a:tcPr/>
                </a:tc>
                <a:tc>
                  <a:txBody>
                    <a:bodyPr/>
                    <a:lstStyle/>
                    <a:p>
                      <a:pPr lvl="0">
                        <a:buNone/>
                      </a:pPr>
                      <a:r>
                        <a:rPr lang="en-US"/>
                        <a:t>3.0</a:t>
                      </a:r>
                    </a:p>
                  </a:txBody>
                  <a:tcPr/>
                </a:tc>
                <a:extLst>
                  <a:ext uri="{0D108BD9-81ED-4DB2-BD59-A6C34878D82A}">
                    <a16:rowId xmlns:a16="http://schemas.microsoft.com/office/drawing/2014/main" val="663097997"/>
                  </a:ext>
                </a:extLst>
              </a:tr>
              <a:tr h="378697">
                <a:tc>
                  <a:txBody>
                    <a:bodyPr/>
                    <a:lstStyle/>
                    <a:p>
                      <a:pPr lvl="0">
                        <a:buNone/>
                      </a:pPr>
                      <a:r>
                        <a:rPr lang="en-US" sz="1800" u="none" strike="noStrike" noProof="0"/>
                        <a:t>Days Count</a:t>
                      </a:r>
                    </a:p>
                  </a:txBody>
                  <a:tcPr/>
                </a:tc>
                <a:tc>
                  <a:txBody>
                    <a:bodyPr/>
                    <a:lstStyle/>
                    <a:p>
                      <a:pPr lvl="0">
                        <a:buNone/>
                      </a:pPr>
                      <a:r>
                        <a:rPr lang="en-US"/>
                        <a:t>3</a:t>
                      </a:r>
                    </a:p>
                  </a:txBody>
                  <a:tcPr/>
                </a:tc>
                <a:extLst>
                  <a:ext uri="{0D108BD9-81ED-4DB2-BD59-A6C34878D82A}">
                    <a16:rowId xmlns:a16="http://schemas.microsoft.com/office/drawing/2014/main" val="57038921"/>
                  </a:ext>
                </a:extLst>
              </a:tr>
            </a:tbl>
          </a:graphicData>
        </a:graphic>
      </p:graphicFrame>
      <p:sp>
        <p:nvSpPr>
          <p:cNvPr id="12" name="Rectangle: Rounded Corners 11">
            <a:extLst>
              <a:ext uri="{FF2B5EF4-FFF2-40B4-BE49-F238E27FC236}">
                <a16:creationId xmlns:a16="http://schemas.microsoft.com/office/drawing/2014/main" id="{2557D2C2-988E-80D2-B823-8BFCC6ABD4DF}"/>
              </a:ext>
            </a:extLst>
          </p:cNvPr>
          <p:cNvSpPr/>
          <p:nvPr/>
        </p:nvSpPr>
        <p:spPr>
          <a:xfrm>
            <a:off x="3306073" y="982334"/>
            <a:ext cx="2553419" cy="914400"/>
          </a:xfrm>
          <a:prstGeom prst="round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a:solidFill>
                  <a:schemeClr val="accent1"/>
                </a:solidFill>
                <a:cs typeface="Calibri"/>
              </a:rPr>
              <a:t>Burn Rate </a:t>
            </a:r>
            <a:r>
              <a:rPr lang="en-US" b="1">
                <a:solidFill>
                  <a:schemeClr val="accent1"/>
                </a:solidFill>
                <a:cs typeface="Calibri"/>
              </a:rPr>
              <a:t>39.21%</a:t>
            </a:r>
          </a:p>
        </p:txBody>
      </p:sp>
      <p:graphicFrame>
        <p:nvGraphicFramePr>
          <p:cNvPr id="13" name="Table 343">
            <a:extLst>
              <a:ext uri="{FF2B5EF4-FFF2-40B4-BE49-F238E27FC236}">
                <a16:creationId xmlns:a16="http://schemas.microsoft.com/office/drawing/2014/main" id="{42AC054E-A29F-034C-228D-4308EB17E97A}"/>
              </a:ext>
            </a:extLst>
          </p:cNvPr>
          <p:cNvGraphicFramePr>
            <a:graphicFrameLocks noGrp="1"/>
          </p:cNvGraphicFramePr>
          <p:nvPr>
            <p:extLst>
              <p:ext uri="{D42A27DB-BD31-4B8C-83A1-F6EECF244321}">
                <p14:modId xmlns:p14="http://schemas.microsoft.com/office/powerpoint/2010/main" val="1007309765"/>
              </p:ext>
            </p:extLst>
          </p:nvPr>
        </p:nvGraphicFramePr>
        <p:xfrm>
          <a:off x="6318849" y="2027207"/>
          <a:ext cx="2669928" cy="2912265"/>
        </p:xfrm>
        <a:graphic>
          <a:graphicData uri="http://schemas.openxmlformats.org/drawingml/2006/table">
            <a:tbl>
              <a:tblPr firstRow="1" bandRow="1">
                <a:tableStyleId>{616DA210-FB5B-4158-B5E0-FEB733F419BA}</a:tableStyleId>
              </a:tblPr>
              <a:tblGrid>
                <a:gridCol w="1729713">
                  <a:extLst>
                    <a:ext uri="{9D8B030D-6E8A-4147-A177-3AD203B41FA5}">
                      <a16:colId xmlns:a16="http://schemas.microsoft.com/office/drawing/2014/main" val="3430128506"/>
                    </a:ext>
                  </a:extLst>
                </a:gridCol>
                <a:gridCol w="940215">
                  <a:extLst>
                    <a:ext uri="{9D8B030D-6E8A-4147-A177-3AD203B41FA5}">
                      <a16:colId xmlns:a16="http://schemas.microsoft.com/office/drawing/2014/main" val="2630907055"/>
                    </a:ext>
                  </a:extLst>
                </a:gridCol>
              </a:tblGrid>
              <a:tr h="378698">
                <a:tc>
                  <a:txBody>
                    <a:bodyPr/>
                    <a:lstStyle/>
                    <a:p>
                      <a:r>
                        <a:rPr lang="en-US" b="0"/>
                        <a:t>Gender </a:t>
                      </a:r>
                    </a:p>
                  </a:txBody>
                  <a:tcPr/>
                </a:tc>
                <a:tc>
                  <a:txBody>
                    <a:bodyPr/>
                    <a:lstStyle/>
                    <a:p>
                      <a:pPr lvl="0">
                        <a:buNone/>
                      </a:pPr>
                      <a:r>
                        <a:rPr lang="en-US" sz="1800" b="0" u="none" strike="noStrike" noProof="0"/>
                        <a:t>Male</a:t>
                      </a:r>
                    </a:p>
                  </a:txBody>
                  <a:tcPr/>
                </a:tc>
                <a:extLst>
                  <a:ext uri="{0D108BD9-81ED-4DB2-BD59-A6C34878D82A}">
                    <a16:rowId xmlns:a16="http://schemas.microsoft.com/office/drawing/2014/main" val="1835115718"/>
                  </a:ext>
                </a:extLst>
              </a:tr>
              <a:tr h="378698">
                <a:tc>
                  <a:txBody>
                    <a:bodyPr/>
                    <a:lstStyle/>
                    <a:p>
                      <a:r>
                        <a:rPr lang="en-US"/>
                        <a:t>Company Type </a:t>
                      </a:r>
                    </a:p>
                  </a:txBody>
                  <a:tcPr/>
                </a:tc>
                <a:tc>
                  <a:txBody>
                    <a:bodyPr/>
                    <a:lstStyle/>
                    <a:p>
                      <a:pPr lvl="0">
                        <a:buNone/>
                      </a:pPr>
                      <a:r>
                        <a:rPr lang="en-US" sz="1800" u="none" strike="noStrike" noProof="0"/>
                        <a:t>Product</a:t>
                      </a:r>
                    </a:p>
                  </a:txBody>
                  <a:tcPr/>
                </a:tc>
                <a:extLst>
                  <a:ext uri="{0D108BD9-81ED-4DB2-BD59-A6C34878D82A}">
                    <a16:rowId xmlns:a16="http://schemas.microsoft.com/office/drawing/2014/main" val="263959908"/>
                  </a:ext>
                </a:extLst>
              </a:tr>
              <a:tr h="378698">
                <a:tc>
                  <a:txBody>
                    <a:bodyPr/>
                    <a:lstStyle/>
                    <a:p>
                      <a:r>
                        <a:rPr lang="en-US"/>
                        <a:t>WFH Setup </a:t>
                      </a:r>
                    </a:p>
                  </a:txBody>
                  <a:tcPr/>
                </a:tc>
                <a:tc>
                  <a:txBody>
                    <a:bodyPr/>
                    <a:lstStyle/>
                    <a:p>
                      <a:r>
                        <a:rPr lang="en-US"/>
                        <a:t>Yes</a:t>
                      </a:r>
                    </a:p>
                  </a:txBody>
                  <a:tcPr/>
                </a:tc>
                <a:extLst>
                  <a:ext uri="{0D108BD9-81ED-4DB2-BD59-A6C34878D82A}">
                    <a16:rowId xmlns:a16="http://schemas.microsoft.com/office/drawing/2014/main" val="2343612035"/>
                  </a:ext>
                </a:extLst>
              </a:tr>
              <a:tr h="378697">
                <a:tc>
                  <a:txBody>
                    <a:bodyPr/>
                    <a:lstStyle/>
                    <a:p>
                      <a:pPr lvl="0">
                        <a:buNone/>
                      </a:pPr>
                      <a:r>
                        <a:rPr lang="en-US"/>
                        <a:t>Billed Hours </a:t>
                      </a:r>
                    </a:p>
                  </a:txBody>
                  <a:tcPr/>
                </a:tc>
                <a:tc>
                  <a:txBody>
                    <a:bodyPr/>
                    <a:lstStyle/>
                    <a:p>
                      <a:pPr lvl="0">
                        <a:buNone/>
                      </a:pPr>
                      <a:r>
                        <a:rPr lang="en-US"/>
                        <a:t>10.0</a:t>
                      </a:r>
                    </a:p>
                  </a:txBody>
                  <a:tcPr/>
                </a:tc>
                <a:extLst>
                  <a:ext uri="{0D108BD9-81ED-4DB2-BD59-A6C34878D82A}">
                    <a16:rowId xmlns:a16="http://schemas.microsoft.com/office/drawing/2014/main" val="925989499"/>
                  </a:ext>
                </a:extLst>
              </a:tr>
              <a:tr h="378698">
                <a:tc>
                  <a:txBody>
                    <a:bodyPr/>
                    <a:lstStyle/>
                    <a:p>
                      <a:pPr lvl="0">
                        <a:buNone/>
                      </a:pPr>
                      <a:r>
                        <a:rPr lang="en-US" sz="1800" u="none" strike="noStrike" noProof="0"/>
                        <a:t>Mental Fatigue Score</a:t>
                      </a:r>
                      <a:endParaRPr lang="en-US"/>
                    </a:p>
                  </a:txBody>
                  <a:tcPr/>
                </a:tc>
                <a:tc>
                  <a:txBody>
                    <a:bodyPr/>
                    <a:lstStyle/>
                    <a:p>
                      <a:r>
                        <a:rPr lang="en-US"/>
                        <a:t>8.8</a:t>
                      </a:r>
                    </a:p>
                  </a:txBody>
                  <a:tcPr/>
                </a:tc>
                <a:extLst>
                  <a:ext uri="{0D108BD9-81ED-4DB2-BD59-A6C34878D82A}">
                    <a16:rowId xmlns:a16="http://schemas.microsoft.com/office/drawing/2014/main" val="93464430"/>
                  </a:ext>
                </a:extLst>
              </a:tr>
              <a:tr h="378697">
                <a:tc>
                  <a:txBody>
                    <a:bodyPr/>
                    <a:lstStyle/>
                    <a:p>
                      <a:pPr lvl="0">
                        <a:buNone/>
                      </a:pPr>
                      <a:r>
                        <a:rPr lang="en-US" sz="1800" u="none" strike="noStrike" noProof="0"/>
                        <a:t>Designation</a:t>
                      </a:r>
                    </a:p>
                  </a:txBody>
                  <a:tcPr/>
                </a:tc>
                <a:tc>
                  <a:txBody>
                    <a:bodyPr/>
                    <a:lstStyle/>
                    <a:p>
                      <a:pPr lvl="0">
                        <a:buNone/>
                      </a:pPr>
                      <a:r>
                        <a:rPr lang="en-US"/>
                        <a:t>5.0</a:t>
                      </a:r>
                    </a:p>
                  </a:txBody>
                  <a:tcPr/>
                </a:tc>
                <a:extLst>
                  <a:ext uri="{0D108BD9-81ED-4DB2-BD59-A6C34878D82A}">
                    <a16:rowId xmlns:a16="http://schemas.microsoft.com/office/drawing/2014/main" val="663097997"/>
                  </a:ext>
                </a:extLst>
              </a:tr>
              <a:tr h="378697">
                <a:tc>
                  <a:txBody>
                    <a:bodyPr/>
                    <a:lstStyle/>
                    <a:p>
                      <a:pPr lvl="0">
                        <a:buNone/>
                      </a:pPr>
                      <a:r>
                        <a:rPr lang="en-US" sz="1800" u="none" strike="noStrike" noProof="0"/>
                        <a:t>Days Count</a:t>
                      </a:r>
                    </a:p>
                  </a:txBody>
                  <a:tcPr/>
                </a:tc>
                <a:tc>
                  <a:txBody>
                    <a:bodyPr/>
                    <a:lstStyle/>
                    <a:p>
                      <a:pPr lvl="0">
                        <a:buNone/>
                      </a:pPr>
                      <a:r>
                        <a:rPr lang="en-US"/>
                        <a:t>158</a:t>
                      </a:r>
                    </a:p>
                  </a:txBody>
                  <a:tcPr/>
                </a:tc>
                <a:extLst>
                  <a:ext uri="{0D108BD9-81ED-4DB2-BD59-A6C34878D82A}">
                    <a16:rowId xmlns:a16="http://schemas.microsoft.com/office/drawing/2014/main" val="57038921"/>
                  </a:ext>
                </a:extLst>
              </a:tr>
            </a:tbl>
          </a:graphicData>
        </a:graphic>
      </p:graphicFrame>
      <p:sp>
        <p:nvSpPr>
          <p:cNvPr id="14" name="Rectangle: Rounded Corners 13">
            <a:extLst>
              <a:ext uri="{FF2B5EF4-FFF2-40B4-BE49-F238E27FC236}">
                <a16:creationId xmlns:a16="http://schemas.microsoft.com/office/drawing/2014/main" id="{CA4E27C5-7EC2-0D90-3481-4A9ED3AE2DD6}"/>
              </a:ext>
            </a:extLst>
          </p:cNvPr>
          <p:cNvSpPr/>
          <p:nvPr/>
        </p:nvSpPr>
        <p:spPr>
          <a:xfrm>
            <a:off x="6254151" y="982334"/>
            <a:ext cx="2736730" cy="914400"/>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a:cs typeface="Calibri"/>
              </a:rPr>
              <a:t>Burn Rate </a:t>
            </a:r>
            <a:r>
              <a:rPr lang="en-US" b="1">
                <a:cs typeface="Calibri"/>
              </a:rPr>
              <a:t>86.59%</a:t>
            </a:r>
          </a:p>
        </p:txBody>
      </p:sp>
    </p:spTree>
    <p:extLst>
      <p:ext uri="{BB962C8B-B14F-4D97-AF65-F5344CB8AC3E}">
        <p14:creationId xmlns:p14="http://schemas.microsoft.com/office/powerpoint/2010/main" val="304603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g237b78b0369_2_120"/>
          <p:cNvSpPr/>
          <p:nvPr/>
        </p:nvSpPr>
        <p:spPr>
          <a:xfrm>
            <a:off x="9152" y="404353"/>
            <a:ext cx="4450630" cy="4746029"/>
          </a:xfrm>
          <a:prstGeom prst="rect">
            <a:avLst/>
          </a:prstGeom>
          <a:solidFill>
            <a:schemeClr val="lt2">
              <a:alpha val="84710"/>
            </a:schemeClr>
          </a:solidFill>
          <a:ln>
            <a:noFill/>
          </a:ln>
        </p:spPr>
        <p:txBody>
          <a:bodyPr spcFirstLastPara="1" wrap="square" lIns="68569" tIns="34275" rIns="68569" bIns="34275" anchor="ctr" anchorCtr="0">
            <a:noAutofit/>
          </a:bodyPr>
          <a:lstStyle/>
          <a:p>
            <a:pPr algn="ctr"/>
            <a:endParaRPr sz="2700">
              <a:solidFill>
                <a:srgbClr val="FFFFFF"/>
              </a:solidFill>
              <a:latin typeface="Open Sans"/>
              <a:ea typeface="Open Sans"/>
              <a:cs typeface="Open Sans"/>
              <a:sym typeface="Open Sans"/>
            </a:endParaRPr>
          </a:p>
        </p:txBody>
      </p:sp>
      <p:sp>
        <p:nvSpPr>
          <p:cNvPr id="466" name="Google Shape;466;g237b78b0369_2_120"/>
          <p:cNvSpPr/>
          <p:nvPr/>
        </p:nvSpPr>
        <p:spPr>
          <a:xfrm>
            <a:off x="4394548" y="397471"/>
            <a:ext cx="4740300" cy="4746029"/>
          </a:xfrm>
          <a:prstGeom prst="rect">
            <a:avLst/>
          </a:prstGeom>
          <a:solidFill>
            <a:schemeClr val="lt1"/>
          </a:solidFill>
          <a:ln>
            <a:noFill/>
          </a:ln>
        </p:spPr>
        <p:txBody>
          <a:bodyPr spcFirstLastPara="1" wrap="square" lIns="68569" tIns="34275" rIns="68569" bIns="34275" anchor="ctr" anchorCtr="0">
            <a:noAutofit/>
          </a:bodyPr>
          <a:lstStyle/>
          <a:p>
            <a:pPr algn="ctr"/>
            <a:endParaRPr sz="2700">
              <a:solidFill>
                <a:srgbClr val="FFFFFF"/>
              </a:solidFill>
              <a:latin typeface="Open Sans"/>
              <a:ea typeface="Open Sans"/>
              <a:cs typeface="Open Sans"/>
              <a:sym typeface="Open Sans"/>
            </a:endParaRPr>
          </a:p>
        </p:txBody>
      </p:sp>
      <p:sp>
        <p:nvSpPr>
          <p:cNvPr id="467" name="Google Shape;467;g237b78b0369_2_120"/>
          <p:cNvSpPr/>
          <p:nvPr/>
        </p:nvSpPr>
        <p:spPr>
          <a:xfrm rot="2700000">
            <a:off x="3960566" y="831214"/>
            <a:ext cx="751584" cy="751584"/>
          </a:xfrm>
          <a:prstGeom prst="teardrop">
            <a:avLst>
              <a:gd name="adj" fmla="val 100000"/>
            </a:avLst>
          </a:prstGeom>
          <a:solidFill>
            <a:schemeClr val="accent1"/>
          </a:solidFill>
          <a:ln>
            <a:noFill/>
          </a:ln>
        </p:spPr>
        <p:txBody>
          <a:bodyPr spcFirstLastPara="1" wrap="square" lIns="68569" tIns="34275" rIns="68569" bIns="34275" anchor="ctr" anchorCtr="0">
            <a:noAutofit/>
          </a:bodyPr>
          <a:lstStyle/>
          <a:p>
            <a:pPr algn="ctr"/>
            <a:endParaRPr sz="2700">
              <a:solidFill>
                <a:srgbClr val="FFFFFF"/>
              </a:solidFill>
              <a:latin typeface="Open Sans"/>
              <a:ea typeface="Open Sans"/>
              <a:cs typeface="Open Sans"/>
              <a:sym typeface="Open Sans"/>
            </a:endParaRPr>
          </a:p>
        </p:txBody>
      </p:sp>
      <p:sp>
        <p:nvSpPr>
          <p:cNvPr id="468" name="Google Shape;468;g237b78b0369_2_120"/>
          <p:cNvSpPr/>
          <p:nvPr/>
        </p:nvSpPr>
        <p:spPr>
          <a:xfrm rot="2700000">
            <a:off x="3968915" y="2169690"/>
            <a:ext cx="751584" cy="751584"/>
          </a:xfrm>
          <a:prstGeom prst="teardrop">
            <a:avLst>
              <a:gd name="adj" fmla="val 100000"/>
            </a:avLst>
          </a:prstGeom>
          <a:solidFill>
            <a:schemeClr val="accent3"/>
          </a:solidFill>
          <a:ln>
            <a:noFill/>
          </a:ln>
        </p:spPr>
        <p:txBody>
          <a:bodyPr spcFirstLastPara="1" wrap="square" lIns="68569" tIns="34275" rIns="68569" bIns="34275" anchor="ctr" anchorCtr="0">
            <a:noAutofit/>
          </a:bodyPr>
          <a:lstStyle/>
          <a:p>
            <a:pPr algn="ctr"/>
            <a:endParaRPr sz="2700">
              <a:solidFill>
                <a:srgbClr val="FFFFFF"/>
              </a:solidFill>
              <a:latin typeface="Open Sans"/>
              <a:ea typeface="Open Sans"/>
              <a:cs typeface="Open Sans"/>
              <a:sym typeface="Open Sans"/>
            </a:endParaRPr>
          </a:p>
        </p:txBody>
      </p:sp>
      <p:sp>
        <p:nvSpPr>
          <p:cNvPr id="469" name="Google Shape;469;g237b78b0369_2_120"/>
          <p:cNvSpPr/>
          <p:nvPr/>
        </p:nvSpPr>
        <p:spPr>
          <a:xfrm rot="2700000">
            <a:off x="3968914" y="3639265"/>
            <a:ext cx="751584" cy="751584"/>
          </a:xfrm>
          <a:prstGeom prst="teardrop">
            <a:avLst>
              <a:gd name="adj" fmla="val 100000"/>
            </a:avLst>
          </a:prstGeom>
          <a:solidFill>
            <a:schemeClr val="accent4"/>
          </a:solidFill>
          <a:ln>
            <a:noFill/>
          </a:ln>
        </p:spPr>
        <p:txBody>
          <a:bodyPr spcFirstLastPara="1" wrap="square" lIns="68569" tIns="34275" rIns="68569" bIns="34275" anchor="ctr" anchorCtr="0">
            <a:noAutofit/>
          </a:bodyPr>
          <a:lstStyle/>
          <a:p>
            <a:pPr algn="ctr"/>
            <a:endParaRPr sz="2700">
              <a:solidFill>
                <a:srgbClr val="FFFFFF"/>
              </a:solidFill>
              <a:latin typeface="Open Sans"/>
              <a:ea typeface="Open Sans"/>
              <a:cs typeface="Open Sans"/>
              <a:sym typeface="Open Sans"/>
            </a:endParaRPr>
          </a:p>
        </p:txBody>
      </p:sp>
      <p:sp>
        <p:nvSpPr>
          <p:cNvPr id="470" name="Google Shape;470;g237b78b0369_2_120"/>
          <p:cNvSpPr txBox="1"/>
          <p:nvPr/>
        </p:nvSpPr>
        <p:spPr>
          <a:xfrm>
            <a:off x="459809" y="2481959"/>
            <a:ext cx="3476700" cy="577051"/>
          </a:xfrm>
          <a:prstGeom prst="rect">
            <a:avLst/>
          </a:prstGeom>
          <a:noFill/>
          <a:ln>
            <a:noFill/>
          </a:ln>
        </p:spPr>
        <p:txBody>
          <a:bodyPr spcFirstLastPara="1" wrap="square" lIns="68569" tIns="34275" rIns="68569" bIns="34275" anchor="t" anchorCtr="0">
            <a:spAutoFit/>
          </a:bodyPr>
          <a:lstStyle/>
          <a:p>
            <a:r>
              <a:rPr lang="en-US" sz="3300" b="1">
                <a:solidFill>
                  <a:schemeClr val="bg1"/>
                </a:solidFill>
                <a:latin typeface="Open Sans"/>
                <a:ea typeface="Open Sans"/>
                <a:cs typeface="Open Sans"/>
                <a:sym typeface="Open Sans"/>
              </a:rPr>
              <a:t>CONCLUSION</a:t>
            </a:r>
            <a:endParaRPr sz="1050">
              <a:solidFill>
                <a:schemeClr val="bg1"/>
              </a:solidFill>
            </a:endParaRPr>
          </a:p>
        </p:txBody>
      </p:sp>
      <p:sp>
        <p:nvSpPr>
          <p:cNvPr id="471" name="Google Shape;471;g237b78b0369_2_120"/>
          <p:cNvSpPr/>
          <p:nvPr/>
        </p:nvSpPr>
        <p:spPr>
          <a:xfrm>
            <a:off x="329968" y="2294410"/>
            <a:ext cx="34200" cy="992475"/>
          </a:xfrm>
          <a:prstGeom prst="rect">
            <a:avLst/>
          </a:prstGeom>
          <a:solidFill>
            <a:schemeClr val="accent1"/>
          </a:solidFill>
          <a:ln>
            <a:noFill/>
          </a:ln>
        </p:spPr>
        <p:txBody>
          <a:bodyPr spcFirstLastPara="1" wrap="square" lIns="68569" tIns="34275" rIns="68569" bIns="34275" anchor="ctr" anchorCtr="0">
            <a:noAutofit/>
          </a:bodyPr>
          <a:lstStyle/>
          <a:p>
            <a:pPr algn="ctr"/>
            <a:endParaRPr sz="1050">
              <a:solidFill>
                <a:srgbClr val="FFFFFF"/>
              </a:solidFill>
              <a:latin typeface="Open Sans"/>
              <a:ea typeface="Open Sans"/>
              <a:cs typeface="Open Sans"/>
              <a:sym typeface="Open Sans"/>
            </a:endParaRPr>
          </a:p>
        </p:txBody>
      </p:sp>
      <p:pic>
        <p:nvPicPr>
          <p:cNvPr id="472" name="Google Shape;472;g237b78b0369_2_120" descr="Wreath"/>
          <p:cNvPicPr preferRelativeResize="0"/>
          <p:nvPr/>
        </p:nvPicPr>
        <p:blipFill rotWithShape="1">
          <a:blip r:embed="rId3">
            <a:alphaModFix/>
          </a:blip>
          <a:srcRect/>
          <a:stretch/>
        </p:blipFill>
        <p:spPr>
          <a:xfrm>
            <a:off x="4096262" y="975650"/>
            <a:ext cx="480060" cy="480060"/>
          </a:xfrm>
          <a:prstGeom prst="rect">
            <a:avLst/>
          </a:prstGeom>
          <a:noFill/>
          <a:ln>
            <a:noFill/>
          </a:ln>
        </p:spPr>
      </p:pic>
      <p:pic>
        <p:nvPicPr>
          <p:cNvPr id="473" name="Google Shape;473;g237b78b0369_2_120" descr="Pencil"/>
          <p:cNvPicPr preferRelativeResize="0"/>
          <p:nvPr/>
        </p:nvPicPr>
        <p:blipFill rotWithShape="1">
          <a:blip r:embed="rId4">
            <a:alphaModFix/>
          </a:blip>
          <a:srcRect/>
          <a:stretch/>
        </p:blipFill>
        <p:spPr>
          <a:xfrm>
            <a:off x="4104607" y="3766541"/>
            <a:ext cx="480060" cy="480060"/>
          </a:xfrm>
          <a:prstGeom prst="rect">
            <a:avLst/>
          </a:prstGeom>
          <a:noFill/>
          <a:ln>
            <a:noFill/>
          </a:ln>
        </p:spPr>
      </p:pic>
      <p:pic>
        <p:nvPicPr>
          <p:cNvPr id="474" name="Google Shape;474;g237b78b0369_2_120" descr="Puzzle pieces"/>
          <p:cNvPicPr preferRelativeResize="0"/>
          <p:nvPr/>
        </p:nvPicPr>
        <p:blipFill rotWithShape="1">
          <a:blip r:embed="rId5">
            <a:alphaModFix/>
          </a:blip>
          <a:srcRect/>
          <a:stretch/>
        </p:blipFill>
        <p:spPr>
          <a:xfrm>
            <a:off x="4104609" y="2304582"/>
            <a:ext cx="480060" cy="480060"/>
          </a:xfrm>
          <a:prstGeom prst="rect">
            <a:avLst/>
          </a:prstGeom>
          <a:noFill/>
          <a:ln>
            <a:noFill/>
          </a:ln>
        </p:spPr>
      </p:pic>
      <p:sp>
        <p:nvSpPr>
          <p:cNvPr id="476" name="Google Shape;476;g237b78b0369_2_120"/>
          <p:cNvSpPr txBox="1"/>
          <p:nvPr/>
        </p:nvSpPr>
        <p:spPr>
          <a:xfrm>
            <a:off x="4950089" y="451402"/>
            <a:ext cx="4034140" cy="1300326"/>
          </a:xfrm>
          <a:prstGeom prst="rect">
            <a:avLst/>
          </a:prstGeom>
          <a:noFill/>
          <a:ln>
            <a:noFill/>
          </a:ln>
        </p:spPr>
        <p:txBody>
          <a:bodyPr spcFirstLastPara="1" wrap="square" lIns="68569" tIns="34275" rIns="68569" bIns="34275" anchor="t" anchorCtr="0">
            <a:spAutoFit/>
          </a:bodyPr>
          <a:lstStyle/>
          <a:p>
            <a:r>
              <a:rPr lang="en" sz="1600" b="1">
                <a:solidFill>
                  <a:srgbClr val="602C00"/>
                </a:solidFill>
                <a:latin typeface="Open Sans SemiBold"/>
                <a:cs typeface="Open Sans SemiBold"/>
              </a:rPr>
              <a:t>Mental Fatigue Score and Resource Allocation (Billable Hours) are the primary determinants to predict the response variable whereas </a:t>
            </a:r>
            <a:r>
              <a:rPr lang="en" sz="1600" b="1" err="1">
                <a:solidFill>
                  <a:srgbClr val="602C00"/>
                </a:solidFill>
                <a:latin typeface="Open Sans SemiBold"/>
                <a:cs typeface="Open Sans SemiBold"/>
              </a:rPr>
              <a:t>days_count</a:t>
            </a:r>
            <a:r>
              <a:rPr lang="en" sz="1600" b="1">
                <a:solidFill>
                  <a:srgbClr val="602C00"/>
                </a:solidFill>
                <a:latin typeface="Open Sans SemiBold"/>
                <a:cs typeface="Open Sans SemiBold"/>
              </a:rPr>
              <a:t> and gender have little to no effect</a:t>
            </a:r>
          </a:p>
        </p:txBody>
      </p:sp>
      <p:sp>
        <p:nvSpPr>
          <p:cNvPr id="479" name="Google Shape;479;g237b78b0369_2_120"/>
          <p:cNvSpPr txBox="1"/>
          <p:nvPr/>
        </p:nvSpPr>
        <p:spPr>
          <a:xfrm>
            <a:off x="4874608" y="2299947"/>
            <a:ext cx="3805654" cy="561662"/>
          </a:xfrm>
          <a:prstGeom prst="rect">
            <a:avLst/>
          </a:prstGeom>
          <a:noFill/>
          <a:ln>
            <a:noFill/>
          </a:ln>
        </p:spPr>
        <p:txBody>
          <a:bodyPr spcFirstLastPara="1" wrap="square" lIns="68569" tIns="34275" rIns="68569" bIns="34275" anchor="t" anchorCtr="0">
            <a:spAutoFit/>
          </a:bodyPr>
          <a:lstStyle/>
          <a:p>
            <a:r>
              <a:rPr lang="en" sz="1600" b="1">
                <a:solidFill>
                  <a:srgbClr val="602C00"/>
                </a:solidFill>
                <a:latin typeface="Open Sans SemiBold"/>
                <a:cs typeface="Open Sans SemiBold"/>
              </a:rPr>
              <a:t>Random Forest was the best way to predict burnout rate</a:t>
            </a:r>
            <a:endParaRPr sz="1600" b="1">
              <a:solidFill>
                <a:srgbClr val="602C00"/>
              </a:solidFill>
              <a:latin typeface="Open Sans SemiBold"/>
              <a:cs typeface="Open Sans SemiBold"/>
            </a:endParaRPr>
          </a:p>
        </p:txBody>
      </p:sp>
      <p:sp>
        <p:nvSpPr>
          <p:cNvPr id="482" name="Google Shape;482;g237b78b0369_2_120"/>
          <p:cNvSpPr txBox="1"/>
          <p:nvPr/>
        </p:nvSpPr>
        <p:spPr>
          <a:xfrm>
            <a:off x="4950087" y="3374405"/>
            <a:ext cx="4031931" cy="1546547"/>
          </a:xfrm>
          <a:prstGeom prst="rect">
            <a:avLst/>
          </a:prstGeom>
          <a:noFill/>
          <a:ln>
            <a:noFill/>
          </a:ln>
        </p:spPr>
        <p:txBody>
          <a:bodyPr spcFirstLastPara="1" wrap="square" lIns="68569" tIns="34275" rIns="68569" bIns="34275" anchor="t" anchorCtr="0">
            <a:spAutoFit/>
          </a:bodyPr>
          <a:lstStyle/>
          <a:p>
            <a:r>
              <a:rPr lang="en-US" sz="1600" b="1">
                <a:solidFill>
                  <a:srgbClr val="602C00"/>
                </a:solidFill>
                <a:latin typeface="Open Sans SemiBold"/>
                <a:ea typeface="Open Sans SemiBold"/>
                <a:cs typeface="Open Sans SemiBold"/>
                <a:sym typeface="Open Sans SemiBold"/>
              </a:rPr>
              <a:t>Recommendation: By focus on mental health programs for employees and reasonable work hours can lead to a lower burn out rates hence enhanced productivity followed by improved business performance for employers.</a:t>
            </a:r>
            <a:endParaRPr lang="en-US" sz="1600" b="1">
              <a:solidFill>
                <a:srgbClr val="602C00"/>
              </a:solidFill>
              <a:latin typeface="Open Sans SemiBold"/>
              <a:ea typeface="Open Sans SemiBold"/>
              <a:cs typeface="Open Sans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7"/>
          <p:cNvSpPr txBox="1">
            <a:spLocks noGrp="1"/>
          </p:cNvSpPr>
          <p:nvPr>
            <p:ph type="title"/>
          </p:nvPr>
        </p:nvSpPr>
        <p:spPr>
          <a:xfrm>
            <a:off x="2154307" y="1029551"/>
            <a:ext cx="6361043" cy="3084399"/>
          </a:xfrm>
          <a:prstGeom prst="rect">
            <a:avLst/>
          </a:prstGeom>
          <a:noFill/>
          <a:ln>
            <a:noFill/>
          </a:ln>
        </p:spPr>
        <p:txBody>
          <a:bodyPr spcFirstLastPara="1" wrap="square" lIns="68569" tIns="34275" rIns="68569" bIns="34275" anchor="ctr" anchorCtr="0">
            <a:noAutofit/>
          </a:bodyPr>
          <a:lstStyle/>
          <a:p>
            <a:r>
              <a:rPr lang="en-US"/>
              <a:t>THANK YOU</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4A37D14-4484-9FA7-BDB0-38BA77CE57B7}"/>
              </a:ext>
            </a:extLst>
          </p:cNvPr>
          <p:cNvSpPr>
            <a:spLocks noGrp="1"/>
          </p:cNvSpPr>
          <p:nvPr>
            <p:ph type="title"/>
          </p:nvPr>
        </p:nvSpPr>
        <p:spPr>
          <a:xfrm>
            <a:off x="0" y="294526"/>
            <a:ext cx="8229600" cy="857250"/>
          </a:xfrm>
        </p:spPr>
        <p:txBody>
          <a:bodyPr>
            <a:normAutofit/>
          </a:bodyPr>
          <a:lstStyle/>
          <a:p>
            <a:r>
              <a:rPr lang="en-US" sz="2800" b="1" i="1">
                <a:latin typeface="Calibri"/>
                <a:cs typeface="Arial"/>
              </a:rPr>
              <a:t>Importance of the problem</a:t>
            </a:r>
            <a:endParaRPr lang="en-US" sz="2800" b="1" i="1">
              <a:latin typeface="Calibri"/>
            </a:endParaRPr>
          </a:p>
        </p:txBody>
      </p:sp>
      <p:sp>
        <p:nvSpPr>
          <p:cNvPr id="9" name="Rectangle: Rounded Corners 8">
            <a:extLst>
              <a:ext uri="{FF2B5EF4-FFF2-40B4-BE49-F238E27FC236}">
                <a16:creationId xmlns:a16="http://schemas.microsoft.com/office/drawing/2014/main" id="{AEC46AAF-07BE-073F-0A81-B56A66A54A60}"/>
              </a:ext>
            </a:extLst>
          </p:cNvPr>
          <p:cNvSpPr/>
          <p:nvPr/>
        </p:nvSpPr>
        <p:spPr>
          <a:xfrm>
            <a:off x="555914" y="980210"/>
            <a:ext cx="8032171" cy="542059"/>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a:cs typeface="Calibri"/>
              </a:rPr>
              <a:t>"To win in the marketplace, you must first win in the workplace" - Doug Conant</a:t>
            </a:r>
          </a:p>
        </p:txBody>
      </p:sp>
      <p:pic>
        <p:nvPicPr>
          <p:cNvPr id="10" name="Picture 10">
            <a:extLst>
              <a:ext uri="{FF2B5EF4-FFF2-40B4-BE49-F238E27FC236}">
                <a16:creationId xmlns:a16="http://schemas.microsoft.com/office/drawing/2014/main" id="{64F20AD6-FD97-3A24-AD93-3912CA17D0FC}"/>
              </a:ext>
            </a:extLst>
          </p:cNvPr>
          <p:cNvPicPr>
            <a:picLocks noChangeAspect="1"/>
          </p:cNvPicPr>
          <p:nvPr/>
        </p:nvPicPr>
        <p:blipFill>
          <a:blip r:embed="rId3"/>
          <a:stretch>
            <a:fillRect/>
          </a:stretch>
        </p:blipFill>
        <p:spPr>
          <a:xfrm>
            <a:off x="663820" y="1790644"/>
            <a:ext cx="4633161" cy="3131492"/>
          </a:xfrm>
          <a:prstGeom prst="rect">
            <a:avLst/>
          </a:prstGeom>
          <a:ln w="88900" cap="sq" cmpd="thickThin">
            <a:solidFill>
              <a:schemeClr val="bg2"/>
            </a:solidFill>
            <a:prstDash val="solid"/>
            <a:miter lim="800000"/>
          </a:ln>
          <a:effectLst>
            <a:innerShdw blurRad="76200">
              <a:srgbClr val="000000"/>
            </a:innerShdw>
          </a:effectLst>
        </p:spPr>
      </p:pic>
      <p:sp>
        <p:nvSpPr>
          <p:cNvPr id="11" name="Oval 10">
            <a:extLst>
              <a:ext uri="{FF2B5EF4-FFF2-40B4-BE49-F238E27FC236}">
                <a16:creationId xmlns:a16="http://schemas.microsoft.com/office/drawing/2014/main" id="{08AF1B35-DAFF-ADC6-F4A3-3CC3AE183160}"/>
              </a:ext>
            </a:extLst>
          </p:cNvPr>
          <p:cNvSpPr/>
          <p:nvPr/>
        </p:nvSpPr>
        <p:spPr>
          <a:xfrm>
            <a:off x="1723295" y="4242289"/>
            <a:ext cx="2171698" cy="633047"/>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472BD03-79FB-A7B0-6B6C-4FDBFA187CEB}"/>
              </a:ext>
            </a:extLst>
          </p:cNvPr>
          <p:cNvSpPr/>
          <p:nvPr/>
        </p:nvSpPr>
        <p:spPr>
          <a:xfrm>
            <a:off x="3833447" y="2993780"/>
            <a:ext cx="1011114" cy="633047"/>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D379002-E4AD-AC08-3CDF-768E4964DA3A}"/>
              </a:ext>
            </a:extLst>
          </p:cNvPr>
          <p:cNvSpPr txBox="1"/>
          <p:nvPr/>
        </p:nvSpPr>
        <p:spPr>
          <a:xfrm>
            <a:off x="5407271" y="1701312"/>
            <a:ext cx="3182813" cy="132343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1600">
                <a:latin typeface="Open Sans"/>
                <a:ea typeface="Open Sans"/>
                <a:cs typeface="Open Sans"/>
              </a:rPr>
              <a:t>Deloitte’s 2015 external </a:t>
            </a:r>
            <a:r>
              <a:rPr lang="en-US" sz="1600">
                <a:solidFill>
                  <a:srgbClr val="0076A8"/>
                </a:solidFill>
                <a:latin typeface="Open Sans"/>
                <a:ea typeface="Open Sans"/>
                <a:cs typeface="Open Sans"/>
                <a:hlinkClick r:id="rId4"/>
              </a:rPr>
              <a:t>workplace well-being survey</a:t>
            </a:r>
            <a:r>
              <a:rPr lang="en-US" sz="1600">
                <a:latin typeface="Open Sans"/>
                <a:ea typeface="Open Sans"/>
                <a:cs typeface="Open Sans"/>
              </a:rPr>
              <a:t> found that that three-fourth of employees have felt burnout at certain period.</a:t>
            </a:r>
          </a:p>
        </p:txBody>
      </p:sp>
      <p:pic>
        <p:nvPicPr>
          <p:cNvPr id="16" name="Graphic 16" descr="Harvey Balls 75% with solid fill">
            <a:extLst>
              <a:ext uri="{FF2B5EF4-FFF2-40B4-BE49-F238E27FC236}">
                <a16:creationId xmlns:a16="http://schemas.microsoft.com/office/drawing/2014/main" id="{4229C976-A32A-578F-141C-E99B03A7789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99638" y="2946222"/>
            <a:ext cx="2198077" cy="2198077"/>
          </a:xfrm>
          <a:prstGeom prst="rect">
            <a:avLst/>
          </a:prstGeom>
        </p:spPr>
      </p:pic>
    </p:spTree>
    <p:extLst>
      <p:ext uri="{BB962C8B-B14F-4D97-AF65-F5344CB8AC3E}">
        <p14:creationId xmlns:p14="http://schemas.microsoft.com/office/powerpoint/2010/main" val="1554826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8548"/>
            <a:ext cx="8229600" cy="857250"/>
          </a:xfrm>
        </p:spPr>
        <p:txBody>
          <a:bodyPr>
            <a:normAutofit/>
          </a:bodyPr>
          <a:lstStyle/>
          <a:p>
            <a:r>
              <a:rPr lang="en-US" sz="2800" b="1" i="1">
                <a:latin typeface="Calibri"/>
                <a:cs typeface="Arial"/>
              </a:rPr>
              <a:t>Problem Description</a:t>
            </a:r>
            <a:endParaRPr lang="en-US" sz="2800" b="1" i="1">
              <a:latin typeface="Calibri"/>
            </a:endParaRPr>
          </a:p>
        </p:txBody>
      </p:sp>
      <p:sp>
        <p:nvSpPr>
          <p:cNvPr id="5" name="Rectangle 4">
            <a:extLst>
              <a:ext uri="{FF2B5EF4-FFF2-40B4-BE49-F238E27FC236}">
                <a16:creationId xmlns:a16="http://schemas.microsoft.com/office/drawing/2014/main" id="{B846EA38-126A-09E6-C447-837396AC4D8B}"/>
              </a:ext>
            </a:extLst>
          </p:cNvPr>
          <p:cNvSpPr/>
          <p:nvPr/>
        </p:nvSpPr>
        <p:spPr>
          <a:xfrm>
            <a:off x="635793" y="964407"/>
            <a:ext cx="8022432" cy="542925"/>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a:solidFill>
                  <a:schemeClr val="bg1"/>
                </a:solidFill>
                <a:latin typeface="Calibri"/>
                <a:cs typeface="Arial"/>
              </a:rPr>
              <a:t>How are employees burn out rate affected based of various factors at workplace?</a:t>
            </a:r>
            <a:endParaRPr lang="en-US" sz="1800" b="1">
              <a:solidFill>
                <a:schemeClr val="bg1"/>
              </a:solidFill>
              <a:latin typeface="Calibri"/>
              <a:cs typeface="Calibri"/>
            </a:endParaRPr>
          </a:p>
        </p:txBody>
      </p:sp>
      <p:graphicFrame>
        <p:nvGraphicFramePr>
          <p:cNvPr id="6" name="Diagram 6">
            <a:extLst>
              <a:ext uri="{FF2B5EF4-FFF2-40B4-BE49-F238E27FC236}">
                <a16:creationId xmlns:a16="http://schemas.microsoft.com/office/drawing/2014/main" id="{76F08F00-505F-0426-1328-5E3944941B8E}"/>
              </a:ext>
            </a:extLst>
          </p:cNvPr>
          <p:cNvGraphicFramePr/>
          <p:nvPr>
            <p:extLst>
              <p:ext uri="{D42A27DB-BD31-4B8C-83A1-F6EECF244321}">
                <p14:modId xmlns:p14="http://schemas.microsoft.com/office/powerpoint/2010/main" val="1034134766"/>
              </p:ext>
            </p:extLst>
          </p:nvPr>
        </p:nvGraphicFramePr>
        <p:xfrm>
          <a:off x="635794" y="1678781"/>
          <a:ext cx="8022432" cy="33218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3116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0D93928-35D0-6490-C842-E3C8F546E5FC}"/>
              </a:ext>
            </a:extLst>
          </p:cNvPr>
          <p:cNvGraphicFramePr/>
          <p:nvPr>
            <p:extLst>
              <p:ext uri="{D42A27DB-BD31-4B8C-83A1-F6EECF244321}">
                <p14:modId xmlns:p14="http://schemas.microsoft.com/office/powerpoint/2010/main" val="9061700"/>
              </p:ext>
            </p:extLst>
          </p:nvPr>
        </p:nvGraphicFramePr>
        <p:xfrm>
          <a:off x="1371599" y="1405720"/>
          <a:ext cx="6414449" cy="35211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F9280A44-C664-E9CF-29E4-0F7D0C5C9252}"/>
              </a:ext>
            </a:extLst>
          </p:cNvPr>
          <p:cNvSpPr txBox="1">
            <a:spLocks/>
          </p:cNvSpPr>
          <p:nvPr/>
        </p:nvSpPr>
        <p:spPr>
          <a:xfrm>
            <a:off x="0" y="268548"/>
            <a:ext cx="8229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bg2"/>
                </a:solidFill>
                <a:latin typeface="Arial" panose="020B0604020202020204" pitchFamily="34" charset="0"/>
                <a:ea typeface="+mj-ea"/>
                <a:cs typeface="Arial" panose="020B0604020202020204" pitchFamily="34" charset="0"/>
              </a:defRPr>
            </a:lvl1pPr>
          </a:lstStyle>
          <a:p>
            <a:pPr fontAlgn="auto">
              <a:spcAft>
                <a:spcPts val="0"/>
              </a:spcAft>
            </a:pPr>
            <a:r>
              <a:rPr lang="en-US" sz="2800" b="1" i="1">
                <a:latin typeface="Calibri"/>
                <a:cs typeface="Arial"/>
              </a:rPr>
              <a:t>Table of Contents</a:t>
            </a:r>
            <a:endParaRPr lang="en-US" sz="2800" b="1" i="1">
              <a:latin typeface="Calibri"/>
            </a:endParaRPr>
          </a:p>
        </p:txBody>
      </p:sp>
    </p:spTree>
    <p:extLst>
      <p:ext uri="{BB962C8B-B14F-4D97-AF65-F5344CB8AC3E}">
        <p14:creationId xmlns:p14="http://schemas.microsoft.com/office/powerpoint/2010/main" val="2982084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F99B4AE-DCDA-33BC-5120-82BCEB086D94}"/>
              </a:ext>
            </a:extLst>
          </p:cNvPr>
          <p:cNvSpPr/>
          <p:nvPr/>
        </p:nvSpPr>
        <p:spPr>
          <a:xfrm>
            <a:off x="386861" y="1041888"/>
            <a:ext cx="2242037" cy="492370"/>
          </a:xfrm>
          <a:prstGeom prst="rect">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600">
                <a:cs typeface="Calibri"/>
              </a:rPr>
              <a:t>22,750 Observations</a:t>
            </a:r>
          </a:p>
          <a:p>
            <a:pPr algn="ctr"/>
            <a:r>
              <a:rPr lang="en-US" sz="1600">
                <a:cs typeface="Calibri"/>
              </a:rPr>
              <a:t>9 Attributes </a:t>
            </a:r>
          </a:p>
        </p:txBody>
      </p:sp>
      <p:sp>
        <p:nvSpPr>
          <p:cNvPr id="6" name="Rectangle 5">
            <a:extLst>
              <a:ext uri="{FF2B5EF4-FFF2-40B4-BE49-F238E27FC236}">
                <a16:creationId xmlns:a16="http://schemas.microsoft.com/office/drawing/2014/main" id="{A46805F0-86EB-80DD-9296-481194175A69}"/>
              </a:ext>
            </a:extLst>
          </p:cNvPr>
          <p:cNvSpPr/>
          <p:nvPr/>
        </p:nvSpPr>
        <p:spPr>
          <a:xfrm>
            <a:off x="386860" y="2009041"/>
            <a:ext cx="2242037" cy="49237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600">
                <a:cs typeface="Calibri"/>
              </a:rPr>
              <a:t>Predictors : 8 Attributes</a:t>
            </a:r>
          </a:p>
        </p:txBody>
      </p:sp>
      <p:cxnSp>
        <p:nvCxnSpPr>
          <p:cNvPr id="7" name="Straight Arrow Connector 6">
            <a:extLst>
              <a:ext uri="{FF2B5EF4-FFF2-40B4-BE49-F238E27FC236}">
                <a16:creationId xmlns:a16="http://schemas.microsoft.com/office/drawing/2014/main" id="{14B17157-16C2-65D4-0E64-9C3C9B739837}"/>
              </a:ext>
            </a:extLst>
          </p:cNvPr>
          <p:cNvCxnSpPr/>
          <p:nvPr/>
        </p:nvCxnSpPr>
        <p:spPr>
          <a:xfrm>
            <a:off x="1505683" y="1545248"/>
            <a:ext cx="1" cy="465993"/>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264AC906-8FC6-FD1A-B1B7-3A03BD84DDD5}"/>
              </a:ext>
            </a:extLst>
          </p:cNvPr>
          <p:cNvCxnSpPr>
            <a:cxnSpLocks/>
          </p:cNvCxnSpPr>
          <p:nvPr/>
        </p:nvCxnSpPr>
        <p:spPr>
          <a:xfrm flipV="1">
            <a:off x="2628898" y="1288071"/>
            <a:ext cx="914400" cy="0"/>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C1BB0A71-3B88-E614-03A0-067B3B6FB297}"/>
              </a:ext>
            </a:extLst>
          </p:cNvPr>
          <p:cNvSpPr/>
          <p:nvPr/>
        </p:nvSpPr>
        <p:spPr>
          <a:xfrm>
            <a:off x="3543298" y="1041887"/>
            <a:ext cx="1758461" cy="50116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600">
                <a:cs typeface="Calibri"/>
              </a:rPr>
              <a:t>Response Variable Burn Rate</a:t>
            </a:r>
          </a:p>
        </p:txBody>
      </p:sp>
      <p:cxnSp>
        <p:nvCxnSpPr>
          <p:cNvPr id="9" name="Straight Arrow Connector 8">
            <a:extLst>
              <a:ext uri="{FF2B5EF4-FFF2-40B4-BE49-F238E27FC236}">
                <a16:creationId xmlns:a16="http://schemas.microsoft.com/office/drawing/2014/main" id="{B5C548ED-D9F2-5793-EBFD-C9E35184B06B}"/>
              </a:ext>
            </a:extLst>
          </p:cNvPr>
          <p:cNvCxnSpPr/>
          <p:nvPr/>
        </p:nvCxnSpPr>
        <p:spPr>
          <a:xfrm>
            <a:off x="920994" y="2499213"/>
            <a:ext cx="8793" cy="2048608"/>
          </a:xfrm>
          <a:prstGeom prst="straightConnector1">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9CC8AFB5-BAFA-D88D-F80A-89A907E8B707}"/>
              </a:ext>
            </a:extLst>
          </p:cNvPr>
          <p:cNvCxnSpPr/>
          <p:nvPr/>
        </p:nvCxnSpPr>
        <p:spPr>
          <a:xfrm flipV="1">
            <a:off x="914400" y="4541228"/>
            <a:ext cx="474785" cy="8792"/>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7BE5072B-CC1D-029F-3BD2-EDE7781C0886}"/>
              </a:ext>
            </a:extLst>
          </p:cNvPr>
          <p:cNvCxnSpPr>
            <a:cxnSpLocks/>
          </p:cNvCxnSpPr>
          <p:nvPr/>
        </p:nvCxnSpPr>
        <p:spPr>
          <a:xfrm flipV="1">
            <a:off x="931984" y="3450980"/>
            <a:ext cx="474785" cy="0"/>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grpSp>
        <p:nvGrpSpPr>
          <p:cNvPr id="90" name="Group 89">
            <a:extLst>
              <a:ext uri="{FF2B5EF4-FFF2-40B4-BE49-F238E27FC236}">
                <a16:creationId xmlns:a16="http://schemas.microsoft.com/office/drawing/2014/main" id="{CC71548D-7866-B72D-C4A5-F8EEC2ED1F23}"/>
              </a:ext>
            </a:extLst>
          </p:cNvPr>
          <p:cNvGrpSpPr/>
          <p:nvPr/>
        </p:nvGrpSpPr>
        <p:grpSpPr>
          <a:xfrm>
            <a:off x="1426552" y="3206995"/>
            <a:ext cx="1565031" cy="571500"/>
            <a:chOff x="1426552" y="3206995"/>
            <a:chExt cx="1565031" cy="571500"/>
          </a:xfrm>
        </p:grpSpPr>
        <p:sp>
          <p:nvSpPr>
            <p:cNvPr id="12" name="Rectangle 11">
              <a:extLst>
                <a:ext uri="{FF2B5EF4-FFF2-40B4-BE49-F238E27FC236}">
                  <a16:creationId xmlns:a16="http://schemas.microsoft.com/office/drawing/2014/main" id="{B8C9DA80-3E3A-5A5E-10E3-D51CA338171A}"/>
                </a:ext>
              </a:extLst>
            </p:cNvPr>
            <p:cNvSpPr/>
            <p:nvPr/>
          </p:nvSpPr>
          <p:spPr>
            <a:xfrm>
              <a:off x="1426552" y="3206995"/>
              <a:ext cx="1565031" cy="5715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EFDC87D-14A5-BC0E-23E4-2C1B8ADE183E}"/>
                </a:ext>
              </a:extLst>
            </p:cNvPr>
            <p:cNvSpPr txBox="1"/>
            <p:nvPr/>
          </p:nvSpPr>
          <p:spPr>
            <a:xfrm>
              <a:off x="1505682" y="3231173"/>
              <a:ext cx="14177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solidFill>
                    <a:schemeClr val="accent1"/>
                  </a:solidFill>
                  <a:latin typeface="Arial"/>
                  <a:cs typeface="Arial"/>
                </a:rPr>
                <a:t>4 Numerical Variables</a:t>
              </a:r>
              <a:endParaRPr lang="en-US">
                <a:solidFill>
                  <a:schemeClr val="accent1"/>
                </a:solidFill>
              </a:endParaRPr>
            </a:p>
          </p:txBody>
        </p:sp>
      </p:grpSp>
      <p:grpSp>
        <p:nvGrpSpPr>
          <p:cNvPr id="91" name="Group 90">
            <a:extLst>
              <a:ext uri="{FF2B5EF4-FFF2-40B4-BE49-F238E27FC236}">
                <a16:creationId xmlns:a16="http://schemas.microsoft.com/office/drawing/2014/main" id="{9CEDC4DD-F578-FD90-AE7A-D98DFD8530F2}"/>
              </a:ext>
            </a:extLst>
          </p:cNvPr>
          <p:cNvGrpSpPr/>
          <p:nvPr/>
        </p:nvGrpSpPr>
        <p:grpSpPr>
          <a:xfrm>
            <a:off x="1382590" y="4244487"/>
            <a:ext cx="1565031" cy="571500"/>
            <a:chOff x="1382590" y="4244487"/>
            <a:chExt cx="1565031" cy="571500"/>
          </a:xfrm>
        </p:grpSpPr>
        <p:sp>
          <p:nvSpPr>
            <p:cNvPr id="14" name="Rectangle 13">
              <a:extLst>
                <a:ext uri="{FF2B5EF4-FFF2-40B4-BE49-F238E27FC236}">
                  <a16:creationId xmlns:a16="http://schemas.microsoft.com/office/drawing/2014/main" id="{A0E158D1-B0C9-AC30-EDB7-BD664980BF7C}"/>
                </a:ext>
              </a:extLst>
            </p:cNvPr>
            <p:cNvSpPr/>
            <p:nvPr/>
          </p:nvSpPr>
          <p:spPr>
            <a:xfrm>
              <a:off x="1382590" y="4244487"/>
              <a:ext cx="1565031" cy="5715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AAB4098-6ACB-1CD6-8A19-31F5C62AC5CE}"/>
                </a:ext>
              </a:extLst>
            </p:cNvPr>
            <p:cNvSpPr txBox="1"/>
            <p:nvPr/>
          </p:nvSpPr>
          <p:spPr>
            <a:xfrm>
              <a:off x="1461719" y="4268664"/>
              <a:ext cx="14177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solidFill>
                    <a:schemeClr val="accent1"/>
                  </a:solidFill>
                  <a:latin typeface="Arial"/>
                  <a:cs typeface="Arial"/>
                </a:rPr>
                <a:t>4 Categorical  Variables</a:t>
              </a:r>
              <a:endParaRPr lang="en-US">
                <a:solidFill>
                  <a:schemeClr val="accent1"/>
                </a:solidFill>
              </a:endParaRPr>
            </a:p>
          </p:txBody>
        </p:sp>
      </p:grpSp>
      <p:sp>
        <p:nvSpPr>
          <p:cNvPr id="18" name="Oval 17">
            <a:extLst>
              <a:ext uri="{FF2B5EF4-FFF2-40B4-BE49-F238E27FC236}">
                <a16:creationId xmlns:a16="http://schemas.microsoft.com/office/drawing/2014/main" id="{3D4D2F53-A577-919D-F5C6-9453B8D50811}"/>
              </a:ext>
            </a:extLst>
          </p:cNvPr>
          <p:cNvSpPr/>
          <p:nvPr/>
        </p:nvSpPr>
        <p:spPr>
          <a:xfrm>
            <a:off x="3083902" y="3053128"/>
            <a:ext cx="1301260" cy="888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a:cs typeface="Calibri"/>
              </a:rPr>
              <a:t>Employee ID</a:t>
            </a:r>
            <a:endParaRPr lang="en-US" sz="1400" b="1"/>
          </a:p>
        </p:txBody>
      </p:sp>
      <p:sp>
        <p:nvSpPr>
          <p:cNvPr id="71" name="Oval 70">
            <a:extLst>
              <a:ext uri="{FF2B5EF4-FFF2-40B4-BE49-F238E27FC236}">
                <a16:creationId xmlns:a16="http://schemas.microsoft.com/office/drawing/2014/main" id="{27775729-0B6A-832C-2A36-DA9F12ED9FB6}"/>
              </a:ext>
            </a:extLst>
          </p:cNvPr>
          <p:cNvSpPr/>
          <p:nvPr/>
        </p:nvSpPr>
        <p:spPr>
          <a:xfrm>
            <a:off x="4561009" y="3026750"/>
            <a:ext cx="1213337" cy="888024"/>
          </a:xfrm>
          <a:prstGeom prst="ellipse">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400" b="1">
                <a:cs typeface="Calibri"/>
              </a:rPr>
              <a:t>Date of Joining</a:t>
            </a:r>
            <a:endParaRPr lang="en-US" sz="1400" b="1"/>
          </a:p>
        </p:txBody>
      </p:sp>
      <p:sp>
        <p:nvSpPr>
          <p:cNvPr id="78" name="Oval 77">
            <a:extLst>
              <a:ext uri="{FF2B5EF4-FFF2-40B4-BE49-F238E27FC236}">
                <a16:creationId xmlns:a16="http://schemas.microsoft.com/office/drawing/2014/main" id="{A68CE7FA-DCEC-045A-63D9-DFF4831F0965}"/>
              </a:ext>
            </a:extLst>
          </p:cNvPr>
          <p:cNvSpPr/>
          <p:nvPr/>
        </p:nvSpPr>
        <p:spPr>
          <a:xfrm>
            <a:off x="5950192" y="3000373"/>
            <a:ext cx="1371598" cy="931984"/>
          </a:xfrm>
          <a:prstGeom prst="ellipse">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400" b="1">
                <a:cs typeface="Calibri"/>
              </a:rPr>
              <a:t>Resource Available</a:t>
            </a:r>
          </a:p>
        </p:txBody>
      </p:sp>
      <p:sp>
        <p:nvSpPr>
          <p:cNvPr id="79" name="Oval 78">
            <a:extLst>
              <a:ext uri="{FF2B5EF4-FFF2-40B4-BE49-F238E27FC236}">
                <a16:creationId xmlns:a16="http://schemas.microsoft.com/office/drawing/2014/main" id="{BADE4203-4032-AC7C-5BBE-09DBCAC9FB91}"/>
              </a:ext>
            </a:extLst>
          </p:cNvPr>
          <p:cNvSpPr/>
          <p:nvPr/>
        </p:nvSpPr>
        <p:spPr>
          <a:xfrm>
            <a:off x="7497637" y="3000373"/>
            <a:ext cx="1521067" cy="931984"/>
          </a:xfrm>
          <a:prstGeom prst="ellipse">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400" b="1">
                <a:cs typeface="Calibri"/>
              </a:rPr>
              <a:t>Mental Fatigue Score</a:t>
            </a:r>
          </a:p>
        </p:txBody>
      </p:sp>
      <p:sp>
        <p:nvSpPr>
          <p:cNvPr id="80" name="Oval 79">
            <a:extLst>
              <a:ext uri="{FF2B5EF4-FFF2-40B4-BE49-F238E27FC236}">
                <a16:creationId xmlns:a16="http://schemas.microsoft.com/office/drawing/2014/main" id="{672F663D-C272-9266-D9B8-A19FC1A6F5F3}"/>
              </a:ext>
            </a:extLst>
          </p:cNvPr>
          <p:cNvSpPr/>
          <p:nvPr/>
        </p:nvSpPr>
        <p:spPr>
          <a:xfrm>
            <a:off x="3083897" y="4064240"/>
            <a:ext cx="1301260" cy="914400"/>
          </a:xfrm>
          <a:prstGeom prst="ellipse">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400" b="1">
                <a:cs typeface="Calibri"/>
              </a:rPr>
              <a:t>Gender</a:t>
            </a:r>
          </a:p>
        </p:txBody>
      </p:sp>
      <p:sp>
        <p:nvSpPr>
          <p:cNvPr id="81" name="Oval 80">
            <a:extLst>
              <a:ext uri="{FF2B5EF4-FFF2-40B4-BE49-F238E27FC236}">
                <a16:creationId xmlns:a16="http://schemas.microsoft.com/office/drawing/2014/main" id="{A11E4543-9D0D-7541-74C1-61FD4EA5E964}"/>
              </a:ext>
            </a:extLst>
          </p:cNvPr>
          <p:cNvSpPr/>
          <p:nvPr/>
        </p:nvSpPr>
        <p:spPr>
          <a:xfrm>
            <a:off x="4558073" y="4064239"/>
            <a:ext cx="1301260" cy="914400"/>
          </a:xfrm>
          <a:prstGeom prst="ellipse">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400" b="1">
                <a:cs typeface="Calibri"/>
              </a:rPr>
              <a:t>WFH Available</a:t>
            </a:r>
          </a:p>
        </p:txBody>
      </p:sp>
      <p:sp>
        <p:nvSpPr>
          <p:cNvPr id="82" name="Oval 81">
            <a:extLst>
              <a:ext uri="{FF2B5EF4-FFF2-40B4-BE49-F238E27FC236}">
                <a16:creationId xmlns:a16="http://schemas.microsoft.com/office/drawing/2014/main" id="{07F026F3-A3CD-6DE2-E39E-EBA3A7DCA07D}"/>
              </a:ext>
            </a:extLst>
          </p:cNvPr>
          <p:cNvSpPr/>
          <p:nvPr/>
        </p:nvSpPr>
        <p:spPr>
          <a:xfrm>
            <a:off x="6032249" y="4064238"/>
            <a:ext cx="1371598" cy="914400"/>
          </a:xfrm>
          <a:prstGeom prst="ellipse">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400" b="1">
                <a:cs typeface="Calibri"/>
              </a:rPr>
              <a:t>Company Type</a:t>
            </a:r>
          </a:p>
        </p:txBody>
      </p:sp>
      <p:sp>
        <p:nvSpPr>
          <p:cNvPr id="83" name="Oval 82">
            <a:extLst>
              <a:ext uri="{FF2B5EF4-FFF2-40B4-BE49-F238E27FC236}">
                <a16:creationId xmlns:a16="http://schemas.microsoft.com/office/drawing/2014/main" id="{9E6FF2CB-D55D-11CD-840B-9153DA491122}"/>
              </a:ext>
            </a:extLst>
          </p:cNvPr>
          <p:cNvSpPr/>
          <p:nvPr/>
        </p:nvSpPr>
        <p:spPr>
          <a:xfrm>
            <a:off x="7576764" y="4064237"/>
            <a:ext cx="1521067" cy="914400"/>
          </a:xfrm>
          <a:prstGeom prst="ellipse">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400" b="1">
                <a:cs typeface="Calibri"/>
              </a:rPr>
              <a:t>Designation</a:t>
            </a:r>
          </a:p>
        </p:txBody>
      </p:sp>
      <p:sp>
        <p:nvSpPr>
          <p:cNvPr id="3" name="Title 1">
            <a:extLst>
              <a:ext uri="{FF2B5EF4-FFF2-40B4-BE49-F238E27FC236}">
                <a16:creationId xmlns:a16="http://schemas.microsoft.com/office/drawing/2014/main" id="{C3A6F28B-7BAC-E37D-505D-BC36F84314EE}"/>
              </a:ext>
            </a:extLst>
          </p:cNvPr>
          <p:cNvSpPr>
            <a:spLocks noGrp="1"/>
          </p:cNvSpPr>
          <p:nvPr>
            <p:ph type="title"/>
          </p:nvPr>
        </p:nvSpPr>
        <p:spPr>
          <a:xfrm>
            <a:off x="29125" y="166488"/>
            <a:ext cx="8229600" cy="857250"/>
          </a:xfrm>
        </p:spPr>
        <p:txBody>
          <a:bodyPr>
            <a:normAutofit/>
          </a:bodyPr>
          <a:lstStyle/>
          <a:p>
            <a:r>
              <a:rPr lang="en-US" sz="2800" b="1" i="1">
                <a:latin typeface="Calibri"/>
                <a:cs typeface="Arial"/>
              </a:rPr>
              <a:t>Overview of Data</a:t>
            </a:r>
            <a:endParaRPr lang="en-US" sz="2800" b="1" i="1">
              <a:latin typeface="Calibri"/>
            </a:endParaRPr>
          </a:p>
        </p:txBody>
      </p:sp>
      <p:pic>
        <p:nvPicPr>
          <p:cNvPr id="88" name="Picture 88" descr="A graph of normal distribution&#10;&#10;Description automatically generated">
            <a:extLst>
              <a:ext uri="{FF2B5EF4-FFF2-40B4-BE49-F238E27FC236}">
                <a16:creationId xmlns:a16="http://schemas.microsoft.com/office/drawing/2014/main" id="{4BCBA550-DA81-B1AC-F783-447042A21736}"/>
              </a:ext>
            </a:extLst>
          </p:cNvPr>
          <p:cNvPicPr>
            <a:picLocks noChangeAspect="1"/>
          </p:cNvPicPr>
          <p:nvPr/>
        </p:nvPicPr>
        <p:blipFill rotWithShape="1">
          <a:blip r:embed="rId3"/>
          <a:srcRect r="8307" b="444"/>
          <a:stretch/>
        </p:blipFill>
        <p:spPr>
          <a:xfrm>
            <a:off x="6444762" y="590841"/>
            <a:ext cx="2523393" cy="1974734"/>
          </a:xfrm>
          <a:prstGeom prst="rect">
            <a:avLst/>
          </a:prstGeom>
        </p:spPr>
      </p:pic>
      <p:sp>
        <p:nvSpPr>
          <p:cNvPr id="92" name="TextBox 91">
            <a:extLst>
              <a:ext uri="{FF2B5EF4-FFF2-40B4-BE49-F238E27FC236}">
                <a16:creationId xmlns:a16="http://schemas.microsoft.com/office/drawing/2014/main" id="{2A2B57EA-E0BE-3528-6D19-2119F80B4498}"/>
              </a:ext>
            </a:extLst>
          </p:cNvPr>
          <p:cNvSpPr txBox="1"/>
          <p:nvPr/>
        </p:nvSpPr>
        <p:spPr>
          <a:xfrm>
            <a:off x="63743" y="727564"/>
            <a:ext cx="6042512"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i="1">
                <a:solidFill>
                  <a:schemeClr val="bg2"/>
                </a:solidFill>
                <a:latin typeface="Arial"/>
                <a:cs typeface="Arial"/>
              </a:rPr>
              <a:t>Dataset includes details about employees who joined the company from 1st Jan to 31st Dec 2008...</a:t>
            </a:r>
            <a:endParaRPr lang="en-US" sz="900" i="1">
              <a:solidFill>
                <a:schemeClr val="bg2"/>
              </a:solidFill>
            </a:endParaRPr>
          </a:p>
        </p:txBody>
      </p:sp>
      <p:pic>
        <p:nvPicPr>
          <p:cNvPr id="4" name="Picture 7">
            <a:extLst>
              <a:ext uri="{FF2B5EF4-FFF2-40B4-BE49-F238E27FC236}">
                <a16:creationId xmlns:a16="http://schemas.microsoft.com/office/drawing/2014/main" id="{3511DC30-75DD-54B1-41C5-2D68B3AA0410}"/>
              </a:ext>
            </a:extLst>
          </p:cNvPr>
          <p:cNvPicPr>
            <a:picLocks noChangeAspect="1"/>
          </p:cNvPicPr>
          <p:nvPr/>
        </p:nvPicPr>
        <p:blipFill>
          <a:blip r:embed="rId4"/>
          <a:stretch>
            <a:fillRect/>
          </a:stretch>
        </p:blipFill>
        <p:spPr>
          <a:xfrm>
            <a:off x="5270256" y="718405"/>
            <a:ext cx="1170843" cy="1728421"/>
          </a:xfrm>
          <a:prstGeom prst="rect">
            <a:avLst/>
          </a:prstGeom>
        </p:spPr>
      </p:pic>
    </p:spTree>
    <p:extLst>
      <p:ext uri="{BB962C8B-B14F-4D97-AF65-F5344CB8AC3E}">
        <p14:creationId xmlns:p14="http://schemas.microsoft.com/office/powerpoint/2010/main" val="3351699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C3431E0-16FC-01D7-AB0A-48F2697A9946}"/>
              </a:ext>
            </a:extLst>
          </p:cNvPr>
          <p:cNvSpPr>
            <a:spLocks noGrp="1"/>
          </p:cNvSpPr>
          <p:nvPr>
            <p:ph type="title"/>
          </p:nvPr>
        </p:nvSpPr>
        <p:spPr>
          <a:xfrm>
            <a:off x="550" y="202207"/>
            <a:ext cx="8229600" cy="857250"/>
          </a:xfrm>
        </p:spPr>
        <p:txBody>
          <a:bodyPr>
            <a:normAutofit/>
          </a:bodyPr>
          <a:lstStyle/>
          <a:p>
            <a:r>
              <a:rPr lang="en-US" sz="2800" b="1" i="1">
                <a:latin typeface="Calibri"/>
                <a:cs typeface="Arial"/>
              </a:rPr>
              <a:t>Data Preprocessing:</a:t>
            </a:r>
            <a:endParaRPr lang="en-US" sz="2800" b="1" i="1">
              <a:latin typeface="Calibri"/>
            </a:endParaRPr>
          </a:p>
        </p:txBody>
      </p:sp>
      <p:graphicFrame>
        <p:nvGraphicFramePr>
          <p:cNvPr id="259" name="Diagram 259">
            <a:extLst>
              <a:ext uri="{FF2B5EF4-FFF2-40B4-BE49-F238E27FC236}">
                <a16:creationId xmlns:a16="http://schemas.microsoft.com/office/drawing/2014/main" id="{B2DB23DE-04E0-DD34-9B7B-C48964C9979E}"/>
              </a:ext>
            </a:extLst>
          </p:cNvPr>
          <p:cNvGraphicFramePr/>
          <p:nvPr>
            <p:extLst>
              <p:ext uri="{D42A27DB-BD31-4B8C-83A1-F6EECF244321}">
                <p14:modId xmlns:p14="http://schemas.microsoft.com/office/powerpoint/2010/main" val="3007396585"/>
              </p:ext>
            </p:extLst>
          </p:nvPr>
        </p:nvGraphicFramePr>
        <p:xfrm>
          <a:off x="350044" y="-371475"/>
          <a:ext cx="8529637" cy="3900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21" name="Picture 1221" descr="A black and white text&#10;&#10;Description automatically generated">
            <a:extLst>
              <a:ext uri="{FF2B5EF4-FFF2-40B4-BE49-F238E27FC236}">
                <a16:creationId xmlns:a16="http://schemas.microsoft.com/office/drawing/2014/main" id="{FA1C558D-C5F6-6C3C-D6C9-3D68F69FF1CF}"/>
              </a:ext>
            </a:extLst>
          </p:cNvPr>
          <p:cNvPicPr>
            <a:picLocks noChangeAspect="1"/>
          </p:cNvPicPr>
          <p:nvPr/>
        </p:nvPicPr>
        <p:blipFill>
          <a:blip r:embed="rId7"/>
          <a:stretch>
            <a:fillRect/>
          </a:stretch>
        </p:blipFill>
        <p:spPr>
          <a:xfrm>
            <a:off x="350044" y="2531269"/>
            <a:ext cx="1778794" cy="523875"/>
          </a:xfrm>
          <a:prstGeom prst="rect">
            <a:avLst/>
          </a:prstGeom>
        </p:spPr>
      </p:pic>
      <p:sp>
        <p:nvSpPr>
          <p:cNvPr id="1223" name="Rectangle 1222">
            <a:extLst>
              <a:ext uri="{FF2B5EF4-FFF2-40B4-BE49-F238E27FC236}">
                <a16:creationId xmlns:a16="http://schemas.microsoft.com/office/drawing/2014/main" id="{ECE67BC5-C238-B7B0-F51C-F9CEB4A98C6A}"/>
              </a:ext>
            </a:extLst>
          </p:cNvPr>
          <p:cNvSpPr/>
          <p:nvPr/>
        </p:nvSpPr>
        <p:spPr>
          <a:xfrm>
            <a:off x="400051" y="3145632"/>
            <a:ext cx="1678781" cy="488949"/>
          </a:xfrm>
          <a:prstGeom prst="rect">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t"/>
          <a:lstStyle/>
          <a:p>
            <a:pPr algn="ctr"/>
            <a:r>
              <a:rPr lang="en-US" sz="1400" b="1">
                <a:cs typeface="Calibri"/>
              </a:rPr>
              <a:t>Drop the missing values</a:t>
            </a:r>
          </a:p>
          <a:p>
            <a:pPr algn="ctr"/>
            <a:endParaRPr lang="en-US" sz="900">
              <a:cs typeface="Calibri"/>
            </a:endParaRPr>
          </a:p>
        </p:txBody>
      </p:sp>
      <p:graphicFrame>
        <p:nvGraphicFramePr>
          <p:cNvPr id="13" name="Diagram 13">
            <a:extLst>
              <a:ext uri="{FF2B5EF4-FFF2-40B4-BE49-F238E27FC236}">
                <a16:creationId xmlns:a16="http://schemas.microsoft.com/office/drawing/2014/main" id="{B6C1A7C0-95BF-1925-E3DD-FAAAC9C5EFB4}"/>
              </a:ext>
            </a:extLst>
          </p:cNvPr>
          <p:cNvGraphicFramePr/>
          <p:nvPr>
            <p:extLst>
              <p:ext uri="{D42A27DB-BD31-4B8C-83A1-F6EECF244321}">
                <p14:modId xmlns:p14="http://schemas.microsoft.com/office/powerpoint/2010/main" val="2114201101"/>
              </p:ext>
            </p:extLst>
          </p:nvPr>
        </p:nvGraphicFramePr>
        <p:xfrm>
          <a:off x="396875" y="3375025"/>
          <a:ext cx="1690688" cy="17605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277" name="Diagram 1277">
            <a:extLst>
              <a:ext uri="{FF2B5EF4-FFF2-40B4-BE49-F238E27FC236}">
                <a16:creationId xmlns:a16="http://schemas.microsoft.com/office/drawing/2014/main" id="{0EC325F3-1384-9A5F-8747-8CDEAE163B48}"/>
              </a:ext>
            </a:extLst>
          </p:cNvPr>
          <p:cNvGraphicFramePr/>
          <p:nvPr>
            <p:extLst>
              <p:ext uri="{D42A27DB-BD31-4B8C-83A1-F6EECF244321}">
                <p14:modId xmlns:p14="http://schemas.microsoft.com/office/powerpoint/2010/main" val="3432668110"/>
              </p:ext>
            </p:extLst>
          </p:nvPr>
        </p:nvGraphicFramePr>
        <p:xfrm>
          <a:off x="-275065" y="2436936"/>
          <a:ext cx="6238875" cy="240744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2109" name="Diagram 1277">
            <a:extLst>
              <a:ext uri="{FF2B5EF4-FFF2-40B4-BE49-F238E27FC236}">
                <a16:creationId xmlns:a16="http://schemas.microsoft.com/office/drawing/2014/main" id="{93BF6220-3238-0026-8C64-2E849FD0D236}"/>
              </a:ext>
            </a:extLst>
          </p:cNvPr>
          <p:cNvGraphicFramePr/>
          <p:nvPr>
            <p:extLst>
              <p:ext uri="{D42A27DB-BD31-4B8C-83A1-F6EECF244321}">
                <p14:modId xmlns:p14="http://schemas.microsoft.com/office/powerpoint/2010/main" val="1512468589"/>
              </p:ext>
            </p:extLst>
          </p:nvPr>
        </p:nvGraphicFramePr>
        <p:xfrm>
          <a:off x="998826" y="2373637"/>
          <a:ext cx="6238875" cy="2471738"/>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55" name="Diagram 55">
            <a:extLst>
              <a:ext uri="{FF2B5EF4-FFF2-40B4-BE49-F238E27FC236}">
                <a16:creationId xmlns:a16="http://schemas.microsoft.com/office/drawing/2014/main" id="{C367770E-2EE3-B2F4-B71E-AE12A50FDE6E}"/>
              </a:ext>
            </a:extLst>
          </p:cNvPr>
          <p:cNvGraphicFramePr/>
          <p:nvPr>
            <p:extLst>
              <p:ext uri="{D42A27DB-BD31-4B8C-83A1-F6EECF244321}">
                <p14:modId xmlns:p14="http://schemas.microsoft.com/office/powerpoint/2010/main" val="2688088210"/>
              </p:ext>
            </p:extLst>
          </p:nvPr>
        </p:nvGraphicFramePr>
        <p:xfrm>
          <a:off x="5000625" y="821532"/>
          <a:ext cx="3850482" cy="36576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pSp>
        <p:nvGrpSpPr>
          <p:cNvPr id="2698" name="Group 2697">
            <a:extLst>
              <a:ext uri="{FF2B5EF4-FFF2-40B4-BE49-F238E27FC236}">
                <a16:creationId xmlns:a16="http://schemas.microsoft.com/office/drawing/2014/main" id="{ECA7BB50-1361-9B5A-671C-62F236D4CB9E}"/>
              </a:ext>
            </a:extLst>
          </p:cNvPr>
          <p:cNvGrpSpPr/>
          <p:nvPr/>
        </p:nvGrpSpPr>
        <p:grpSpPr>
          <a:xfrm>
            <a:off x="7027253" y="3099841"/>
            <a:ext cx="1565031" cy="1057567"/>
            <a:chOff x="1426552" y="3206995"/>
            <a:chExt cx="1565031" cy="783086"/>
          </a:xfrm>
        </p:grpSpPr>
        <p:sp>
          <p:nvSpPr>
            <p:cNvPr id="2696" name="Rectangle 2695">
              <a:extLst>
                <a:ext uri="{FF2B5EF4-FFF2-40B4-BE49-F238E27FC236}">
                  <a16:creationId xmlns:a16="http://schemas.microsoft.com/office/drawing/2014/main" id="{B339396A-B242-B8E9-8EB3-0FAD94C9A7D0}"/>
                </a:ext>
              </a:extLst>
            </p:cNvPr>
            <p:cNvSpPr/>
            <p:nvPr/>
          </p:nvSpPr>
          <p:spPr>
            <a:xfrm>
              <a:off x="1426552" y="3206995"/>
              <a:ext cx="1565031" cy="78308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7" name="TextBox 2696">
              <a:extLst>
                <a:ext uri="{FF2B5EF4-FFF2-40B4-BE49-F238E27FC236}">
                  <a16:creationId xmlns:a16="http://schemas.microsoft.com/office/drawing/2014/main" id="{8E9B4689-F90A-0A48-29AB-2C9AFEDBF2CC}"/>
                </a:ext>
              </a:extLst>
            </p:cNvPr>
            <p:cNvSpPr txBox="1"/>
            <p:nvPr/>
          </p:nvSpPr>
          <p:spPr>
            <a:xfrm>
              <a:off x="1505682" y="3231173"/>
              <a:ext cx="1417759" cy="7064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solidFill>
                    <a:schemeClr val="accent1"/>
                  </a:solidFill>
                  <a:latin typeface="Arial"/>
                  <a:cs typeface="Arial"/>
                </a:rPr>
                <a:t>12</a:t>
              </a:r>
              <a:r>
                <a:rPr lang="en-US" sz="1400">
                  <a:solidFill>
                    <a:schemeClr val="accent1"/>
                  </a:solidFill>
                  <a:latin typeface="Arial"/>
                  <a:cs typeface="Arial"/>
                </a:rPr>
                <a:t> Numerical Variables after data preprocessing</a:t>
              </a:r>
              <a:endParaRPr lang="en-US">
                <a:solidFill>
                  <a:schemeClr val="accent1"/>
                </a:solidFill>
              </a:endParaRPr>
            </a:p>
          </p:txBody>
        </p:sp>
      </p:grpSp>
      <p:pic>
        <p:nvPicPr>
          <p:cNvPr id="2826" name="Picture 2826" descr="A screenshot of a computer program&#10;&#10;Description automatically generated">
            <a:extLst>
              <a:ext uri="{FF2B5EF4-FFF2-40B4-BE49-F238E27FC236}">
                <a16:creationId xmlns:a16="http://schemas.microsoft.com/office/drawing/2014/main" id="{F6D5BED4-35A7-7AF3-6CA2-98A6C633938F}"/>
              </a:ext>
            </a:extLst>
          </p:cNvPr>
          <p:cNvPicPr>
            <a:picLocks noChangeAspect="1"/>
          </p:cNvPicPr>
          <p:nvPr/>
        </p:nvPicPr>
        <p:blipFill>
          <a:blip r:embed="rId28"/>
          <a:stretch>
            <a:fillRect/>
          </a:stretch>
        </p:blipFill>
        <p:spPr>
          <a:xfrm>
            <a:off x="5288757" y="3102769"/>
            <a:ext cx="1431132" cy="1795463"/>
          </a:xfrm>
          <a:prstGeom prst="rect">
            <a:avLst/>
          </a:prstGeom>
          <a:ln>
            <a:solidFill>
              <a:schemeClr val="tx1"/>
            </a:solidFill>
          </a:ln>
        </p:spPr>
      </p:pic>
      <p:sp>
        <p:nvSpPr>
          <p:cNvPr id="2720" name="Rectangle 2719">
            <a:extLst>
              <a:ext uri="{FF2B5EF4-FFF2-40B4-BE49-F238E27FC236}">
                <a16:creationId xmlns:a16="http://schemas.microsoft.com/office/drawing/2014/main" id="{B67A5F0B-E431-443A-D6F2-4972E8CA76F7}"/>
              </a:ext>
            </a:extLst>
          </p:cNvPr>
          <p:cNvSpPr/>
          <p:nvPr/>
        </p:nvSpPr>
        <p:spPr>
          <a:xfrm>
            <a:off x="7029634" y="4288085"/>
            <a:ext cx="1565031" cy="5860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400" b="1">
                <a:solidFill>
                  <a:srgbClr val="BE5700"/>
                </a:solidFill>
                <a:latin typeface="Arial"/>
                <a:cs typeface="Arial"/>
              </a:rPr>
              <a:t>Train-Test Split</a:t>
            </a:r>
          </a:p>
          <a:p>
            <a:pPr algn="ctr"/>
            <a:r>
              <a:rPr lang="en-US" sz="1400">
                <a:solidFill>
                  <a:srgbClr val="BE5700"/>
                </a:solidFill>
                <a:latin typeface="Arial"/>
                <a:cs typeface="Arial"/>
              </a:rPr>
              <a:t>70% - 30%</a:t>
            </a:r>
          </a:p>
        </p:txBody>
      </p:sp>
    </p:spTree>
    <p:extLst>
      <p:ext uri="{BB962C8B-B14F-4D97-AF65-F5344CB8AC3E}">
        <p14:creationId xmlns:p14="http://schemas.microsoft.com/office/powerpoint/2010/main" val="1140210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graph of a number of men and women&#10;&#10;Description automatically generated">
            <a:extLst>
              <a:ext uri="{FF2B5EF4-FFF2-40B4-BE49-F238E27FC236}">
                <a16:creationId xmlns:a16="http://schemas.microsoft.com/office/drawing/2014/main" id="{9402552F-12BA-8810-DA3D-97933EF2D7D9}"/>
              </a:ext>
            </a:extLst>
          </p:cNvPr>
          <p:cNvPicPr>
            <a:picLocks noChangeAspect="1"/>
          </p:cNvPicPr>
          <p:nvPr/>
        </p:nvPicPr>
        <p:blipFill rotWithShape="1">
          <a:blip r:embed="rId2"/>
          <a:srcRect l="4076" r="-543" b="4605"/>
          <a:stretch/>
        </p:blipFill>
        <p:spPr>
          <a:xfrm>
            <a:off x="0" y="1169165"/>
            <a:ext cx="3129260" cy="2330246"/>
          </a:xfrm>
          <a:prstGeom prst="rect">
            <a:avLst/>
          </a:prstGeom>
        </p:spPr>
      </p:pic>
      <p:pic>
        <p:nvPicPr>
          <p:cNvPr id="7" name="Picture 7" descr="A graph of a number of red squares&#10;&#10;Description automatically generated">
            <a:extLst>
              <a:ext uri="{FF2B5EF4-FFF2-40B4-BE49-F238E27FC236}">
                <a16:creationId xmlns:a16="http://schemas.microsoft.com/office/drawing/2014/main" id="{6C66D26F-1743-8B4C-5ED0-664C26979192}"/>
              </a:ext>
            </a:extLst>
          </p:cNvPr>
          <p:cNvPicPr>
            <a:picLocks noChangeAspect="1"/>
          </p:cNvPicPr>
          <p:nvPr/>
        </p:nvPicPr>
        <p:blipFill rotWithShape="1">
          <a:blip r:embed="rId3"/>
          <a:srcRect l="3753" t="175" r="-268" b="262"/>
          <a:stretch/>
        </p:blipFill>
        <p:spPr>
          <a:xfrm>
            <a:off x="6086475" y="1168720"/>
            <a:ext cx="3012857" cy="2332652"/>
          </a:xfrm>
          <a:prstGeom prst="rect">
            <a:avLst/>
          </a:prstGeom>
        </p:spPr>
      </p:pic>
      <p:sp>
        <p:nvSpPr>
          <p:cNvPr id="4" name="Title 1">
            <a:extLst>
              <a:ext uri="{FF2B5EF4-FFF2-40B4-BE49-F238E27FC236}">
                <a16:creationId xmlns:a16="http://schemas.microsoft.com/office/drawing/2014/main" id="{B94E7C1D-F7CA-581D-1271-DE0D52A71351}"/>
              </a:ext>
            </a:extLst>
          </p:cNvPr>
          <p:cNvSpPr>
            <a:spLocks noGrp="1"/>
          </p:cNvSpPr>
          <p:nvPr>
            <p:ph type="title"/>
          </p:nvPr>
        </p:nvSpPr>
        <p:spPr>
          <a:xfrm>
            <a:off x="-25278" y="311012"/>
            <a:ext cx="8229600" cy="857250"/>
          </a:xfrm>
        </p:spPr>
        <p:txBody>
          <a:bodyPr>
            <a:normAutofit/>
          </a:bodyPr>
          <a:lstStyle/>
          <a:p>
            <a:r>
              <a:rPr lang="en-US" sz="2800" b="1" i="1">
                <a:latin typeface="Calibri"/>
                <a:cs typeface="Arial"/>
              </a:rPr>
              <a:t>Exploratory Data Analysis..</a:t>
            </a:r>
            <a:br>
              <a:rPr lang="en-US" sz="2800" b="1" i="1">
                <a:latin typeface="Calibri"/>
                <a:cs typeface="Arial"/>
              </a:rPr>
            </a:br>
            <a:r>
              <a:rPr lang="en-US" sz="1800" b="1" i="1">
                <a:latin typeface="Calibri"/>
                <a:cs typeface="Arial"/>
              </a:rPr>
              <a:t>Distribution of predictor variables</a:t>
            </a:r>
            <a:endParaRPr lang="en-US" sz="1800" b="1" i="1">
              <a:latin typeface="Calibri"/>
            </a:endParaRPr>
          </a:p>
        </p:txBody>
      </p:sp>
      <p:pic>
        <p:nvPicPr>
          <p:cNvPr id="2" name="Picture 5" descr="A graph with different colored bars&#10;&#10;Description automatically generated">
            <a:extLst>
              <a:ext uri="{FF2B5EF4-FFF2-40B4-BE49-F238E27FC236}">
                <a16:creationId xmlns:a16="http://schemas.microsoft.com/office/drawing/2014/main" id="{09394400-1364-4708-AF85-1C4550CF19B4}"/>
              </a:ext>
            </a:extLst>
          </p:cNvPr>
          <p:cNvPicPr>
            <a:picLocks noChangeAspect="1"/>
          </p:cNvPicPr>
          <p:nvPr/>
        </p:nvPicPr>
        <p:blipFill rotWithShape="1">
          <a:blip r:embed="rId4"/>
          <a:srcRect l="3567" r="-292" b="-391"/>
          <a:stretch/>
        </p:blipFill>
        <p:spPr>
          <a:xfrm>
            <a:off x="3081813" y="2804896"/>
            <a:ext cx="3009869" cy="2337378"/>
          </a:xfrm>
          <a:prstGeom prst="rect">
            <a:avLst/>
          </a:prstGeom>
        </p:spPr>
      </p:pic>
      <p:grpSp>
        <p:nvGrpSpPr>
          <p:cNvPr id="11" name="Group 10">
            <a:extLst>
              <a:ext uri="{FF2B5EF4-FFF2-40B4-BE49-F238E27FC236}">
                <a16:creationId xmlns:a16="http://schemas.microsoft.com/office/drawing/2014/main" id="{889B3B3B-57D7-3AA9-932D-EBC469301A31}"/>
              </a:ext>
            </a:extLst>
          </p:cNvPr>
          <p:cNvGrpSpPr/>
          <p:nvPr/>
        </p:nvGrpSpPr>
        <p:grpSpPr>
          <a:xfrm>
            <a:off x="6350211" y="3677116"/>
            <a:ext cx="2960562" cy="905608"/>
            <a:chOff x="3182815" y="1701311"/>
            <a:chExt cx="2960562" cy="905608"/>
          </a:xfrm>
        </p:grpSpPr>
        <p:sp>
          <p:nvSpPr>
            <p:cNvPr id="3" name="TextBox 2">
              <a:extLst>
                <a:ext uri="{FF2B5EF4-FFF2-40B4-BE49-F238E27FC236}">
                  <a16:creationId xmlns:a16="http://schemas.microsoft.com/office/drawing/2014/main" id="{78812133-FDCB-D895-02E1-771C7FB54004}"/>
                </a:ext>
              </a:extLst>
            </p:cNvPr>
            <p:cNvSpPr txBox="1"/>
            <p:nvPr/>
          </p:nvSpPr>
          <p:spPr>
            <a:xfrm>
              <a:off x="3373801" y="1898038"/>
              <a:ext cx="27695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Calibri"/>
                  <a:cs typeface="Arial"/>
                </a:rPr>
                <a:t>~54% of the employees have the  hybrid workplace option</a:t>
              </a:r>
              <a:endParaRPr lang="en-US" sz="1300" b="1"/>
            </a:p>
          </p:txBody>
        </p:sp>
        <p:sp>
          <p:nvSpPr>
            <p:cNvPr id="10" name="Oval 9">
              <a:extLst>
                <a:ext uri="{FF2B5EF4-FFF2-40B4-BE49-F238E27FC236}">
                  <a16:creationId xmlns:a16="http://schemas.microsoft.com/office/drawing/2014/main" id="{62180DFF-9462-7AA6-A5B9-8778BE6790DD}"/>
                </a:ext>
              </a:extLst>
            </p:cNvPr>
            <p:cNvSpPr/>
            <p:nvPr/>
          </p:nvSpPr>
          <p:spPr>
            <a:xfrm>
              <a:off x="3182815" y="1701311"/>
              <a:ext cx="2611315" cy="90560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DE80393D-8AE7-09E6-1D1C-8E7482010584}"/>
              </a:ext>
            </a:extLst>
          </p:cNvPr>
          <p:cNvGrpSpPr/>
          <p:nvPr/>
        </p:nvGrpSpPr>
        <p:grpSpPr>
          <a:xfrm>
            <a:off x="106259" y="3582865"/>
            <a:ext cx="2769576" cy="905608"/>
            <a:chOff x="3130814" y="1701311"/>
            <a:chExt cx="2769576" cy="905608"/>
          </a:xfrm>
        </p:grpSpPr>
        <p:sp>
          <p:nvSpPr>
            <p:cNvPr id="14" name="TextBox 13">
              <a:extLst>
                <a:ext uri="{FF2B5EF4-FFF2-40B4-BE49-F238E27FC236}">
                  <a16:creationId xmlns:a16="http://schemas.microsoft.com/office/drawing/2014/main" id="{954FF93A-DA4A-12A5-766F-79436E4752A6}"/>
                </a:ext>
              </a:extLst>
            </p:cNvPr>
            <p:cNvSpPr txBox="1"/>
            <p:nvPr/>
          </p:nvSpPr>
          <p:spPr>
            <a:xfrm>
              <a:off x="3130814" y="1995952"/>
              <a:ext cx="276957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latin typeface="Calibri"/>
                  <a:cs typeface="Calibri"/>
                </a:rPr>
                <a:t>52.4%  are female employees</a:t>
              </a:r>
            </a:p>
          </p:txBody>
        </p:sp>
        <p:sp>
          <p:nvSpPr>
            <p:cNvPr id="15" name="Oval 14">
              <a:extLst>
                <a:ext uri="{FF2B5EF4-FFF2-40B4-BE49-F238E27FC236}">
                  <a16:creationId xmlns:a16="http://schemas.microsoft.com/office/drawing/2014/main" id="{C131AA08-D5AC-99FB-9463-4CEB97AF41AD}"/>
                </a:ext>
              </a:extLst>
            </p:cNvPr>
            <p:cNvSpPr/>
            <p:nvPr/>
          </p:nvSpPr>
          <p:spPr>
            <a:xfrm>
              <a:off x="3182815" y="1701311"/>
              <a:ext cx="2611315" cy="90560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D430B6B2-BE27-AAB6-1527-FC8122BB748B}"/>
              </a:ext>
            </a:extLst>
          </p:cNvPr>
          <p:cNvGrpSpPr/>
          <p:nvPr/>
        </p:nvGrpSpPr>
        <p:grpSpPr>
          <a:xfrm>
            <a:off x="3279751" y="1544014"/>
            <a:ext cx="2611803" cy="1028271"/>
            <a:chOff x="6189783" y="3978518"/>
            <a:chExt cx="2611803" cy="1028271"/>
          </a:xfrm>
        </p:grpSpPr>
        <p:sp>
          <p:nvSpPr>
            <p:cNvPr id="18" name="Oval 17">
              <a:extLst>
                <a:ext uri="{FF2B5EF4-FFF2-40B4-BE49-F238E27FC236}">
                  <a16:creationId xmlns:a16="http://schemas.microsoft.com/office/drawing/2014/main" id="{432D5836-929D-95A7-8FBF-063A7C076EC1}"/>
                </a:ext>
              </a:extLst>
            </p:cNvPr>
            <p:cNvSpPr/>
            <p:nvPr/>
          </p:nvSpPr>
          <p:spPr>
            <a:xfrm>
              <a:off x="6189783" y="3978518"/>
              <a:ext cx="2611315" cy="102827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87B4AF6-6CA7-1AA8-372C-305F8088E722}"/>
                </a:ext>
              </a:extLst>
            </p:cNvPr>
            <p:cNvSpPr txBox="1"/>
            <p:nvPr/>
          </p:nvSpPr>
          <p:spPr>
            <a:xfrm>
              <a:off x="6269402" y="4266100"/>
              <a:ext cx="25321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b="1">
                  <a:latin typeface="Calibri"/>
                  <a:cs typeface="Arial"/>
                </a:rPr>
                <a:t>Almost 33% : Designation 2</a:t>
              </a:r>
              <a:endParaRPr lang="en-US"/>
            </a:p>
            <a:p>
              <a:pPr marL="285750" indent="-285750">
                <a:buFont typeface="Arial"/>
                <a:buChar char="•"/>
              </a:pPr>
              <a:r>
                <a:rPr lang="en-US" sz="1400" b="1">
                  <a:latin typeface="Calibri"/>
                  <a:cs typeface="Calibri"/>
                </a:rPr>
                <a:t>Only 1.7% : Designation 5</a:t>
              </a:r>
              <a:endParaRPr lang="en-US" sz="1400" b="1">
                <a:latin typeface="Calibri"/>
              </a:endParaRPr>
            </a:p>
          </p:txBody>
        </p:sp>
      </p:grpSp>
    </p:spTree>
    <p:extLst>
      <p:ext uri="{BB962C8B-B14F-4D97-AF65-F5344CB8AC3E}">
        <p14:creationId xmlns:p14="http://schemas.microsoft.com/office/powerpoint/2010/main" val="364888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A graph of numbers and a number of days&#10;&#10;Description automatically generated">
            <a:extLst>
              <a:ext uri="{FF2B5EF4-FFF2-40B4-BE49-F238E27FC236}">
                <a16:creationId xmlns:a16="http://schemas.microsoft.com/office/drawing/2014/main" id="{ABDEC687-7441-984D-CB31-8A42A4C49B23}"/>
              </a:ext>
            </a:extLst>
          </p:cNvPr>
          <p:cNvPicPr>
            <a:picLocks noChangeAspect="1"/>
          </p:cNvPicPr>
          <p:nvPr/>
        </p:nvPicPr>
        <p:blipFill rotWithShape="1">
          <a:blip r:embed="rId2"/>
          <a:srcRect l="3641" r="-280" b="-719"/>
          <a:stretch/>
        </p:blipFill>
        <p:spPr>
          <a:xfrm>
            <a:off x="192881" y="1074266"/>
            <a:ext cx="2814010" cy="2285694"/>
          </a:xfrm>
          <a:prstGeom prst="rect">
            <a:avLst/>
          </a:prstGeom>
        </p:spPr>
      </p:pic>
      <p:pic>
        <p:nvPicPr>
          <p:cNvPr id="4" name="Picture 7" descr="A graph of multiple colored squares&#10;&#10;Description automatically generated">
            <a:extLst>
              <a:ext uri="{FF2B5EF4-FFF2-40B4-BE49-F238E27FC236}">
                <a16:creationId xmlns:a16="http://schemas.microsoft.com/office/drawing/2014/main" id="{4B4534AE-1AC4-CCEE-5521-B2ACDA7AF81C}"/>
              </a:ext>
            </a:extLst>
          </p:cNvPr>
          <p:cNvPicPr>
            <a:picLocks noChangeAspect="1"/>
          </p:cNvPicPr>
          <p:nvPr/>
        </p:nvPicPr>
        <p:blipFill rotWithShape="1">
          <a:blip r:embed="rId3"/>
          <a:srcRect l="3143" r="-286" b="-365"/>
          <a:stretch/>
        </p:blipFill>
        <p:spPr>
          <a:xfrm>
            <a:off x="6141427" y="1074266"/>
            <a:ext cx="2861955" cy="2282455"/>
          </a:xfrm>
          <a:prstGeom prst="rect">
            <a:avLst/>
          </a:prstGeom>
        </p:spPr>
      </p:pic>
      <p:pic>
        <p:nvPicPr>
          <p:cNvPr id="8" name="Picture 8" descr="A graph of a number of different colored bars&#10;&#10;Description automatically generated">
            <a:extLst>
              <a:ext uri="{FF2B5EF4-FFF2-40B4-BE49-F238E27FC236}">
                <a16:creationId xmlns:a16="http://schemas.microsoft.com/office/drawing/2014/main" id="{F133D41F-D790-B544-193A-337D414A506C}"/>
              </a:ext>
            </a:extLst>
          </p:cNvPr>
          <p:cNvPicPr>
            <a:picLocks noChangeAspect="1"/>
          </p:cNvPicPr>
          <p:nvPr/>
        </p:nvPicPr>
        <p:blipFill rotWithShape="1">
          <a:blip r:embed="rId4"/>
          <a:srcRect l="3245" r="-295" b="-398"/>
          <a:stretch/>
        </p:blipFill>
        <p:spPr>
          <a:xfrm>
            <a:off x="3035544" y="2858591"/>
            <a:ext cx="3080177" cy="2282688"/>
          </a:xfrm>
          <a:prstGeom prst="rect">
            <a:avLst/>
          </a:prstGeom>
        </p:spPr>
      </p:pic>
      <p:sp>
        <p:nvSpPr>
          <p:cNvPr id="5" name="Title 1">
            <a:extLst>
              <a:ext uri="{FF2B5EF4-FFF2-40B4-BE49-F238E27FC236}">
                <a16:creationId xmlns:a16="http://schemas.microsoft.com/office/drawing/2014/main" id="{901EDA62-E632-BC95-69E6-1FC3004E1CD0}"/>
              </a:ext>
            </a:extLst>
          </p:cNvPr>
          <p:cNvSpPr>
            <a:spLocks noGrp="1"/>
          </p:cNvSpPr>
          <p:nvPr>
            <p:ph type="title"/>
          </p:nvPr>
        </p:nvSpPr>
        <p:spPr>
          <a:xfrm>
            <a:off x="-25278" y="311012"/>
            <a:ext cx="8229600" cy="857250"/>
          </a:xfrm>
        </p:spPr>
        <p:txBody>
          <a:bodyPr>
            <a:normAutofit/>
          </a:bodyPr>
          <a:lstStyle/>
          <a:p>
            <a:r>
              <a:rPr lang="en-US" sz="2800" b="1" i="1">
                <a:latin typeface="Calibri"/>
                <a:cs typeface="Arial"/>
              </a:rPr>
              <a:t>Exploratory Data Analysis..</a:t>
            </a:r>
            <a:br>
              <a:rPr lang="en-US" sz="2800" b="1" i="1">
                <a:latin typeface="Calibri"/>
                <a:cs typeface="Arial"/>
              </a:rPr>
            </a:br>
            <a:r>
              <a:rPr lang="en-US" sz="1800" b="1" i="1">
                <a:latin typeface="Calibri"/>
                <a:cs typeface="Arial"/>
              </a:rPr>
              <a:t>Distribution of predictor variables (contd.)</a:t>
            </a:r>
            <a:endParaRPr lang="en-US" sz="1800" b="1" i="1">
              <a:latin typeface="Calibri"/>
            </a:endParaRPr>
          </a:p>
        </p:txBody>
      </p:sp>
      <p:grpSp>
        <p:nvGrpSpPr>
          <p:cNvPr id="10" name="Group 9">
            <a:extLst>
              <a:ext uri="{FF2B5EF4-FFF2-40B4-BE49-F238E27FC236}">
                <a16:creationId xmlns:a16="http://schemas.microsoft.com/office/drawing/2014/main" id="{898B5C76-F0C3-95FD-542B-DBE2FFB0A81D}"/>
              </a:ext>
            </a:extLst>
          </p:cNvPr>
          <p:cNvGrpSpPr/>
          <p:nvPr/>
        </p:nvGrpSpPr>
        <p:grpSpPr>
          <a:xfrm>
            <a:off x="193309" y="3496285"/>
            <a:ext cx="2611315" cy="905608"/>
            <a:chOff x="3182815" y="1701311"/>
            <a:chExt cx="2611315" cy="905608"/>
          </a:xfrm>
        </p:grpSpPr>
        <p:sp>
          <p:nvSpPr>
            <p:cNvPr id="6" name="TextBox 5">
              <a:extLst>
                <a:ext uri="{FF2B5EF4-FFF2-40B4-BE49-F238E27FC236}">
                  <a16:creationId xmlns:a16="http://schemas.microsoft.com/office/drawing/2014/main" id="{A769D164-DE33-4E30-67C6-3E967E539709}"/>
                </a:ext>
              </a:extLst>
            </p:cNvPr>
            <p:cNvSpPr txBox="1"/>
            <p:nvPr/>
          </p:nvSpPr>
          <p:spPr>
            <a:xfrm>
              <a:off x="3285878" y="1942000"/>
              <a:ext cx="2470638"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latin typeface="Calibri"/>
                  <a:cs typeface="Calibri"/>
                </a:rPr>
                <a:t>Days Count: </a:t>
              </a:r>
              <a:r>
                <a:rPr lang="en-US" sz="1200">
                  <a:latin typeface="Calibri"/>
                  <a:cs typeface="Calibri"/>
                </a:rPr>
                <a:t>Binned into group of 90 days for more readability</a:t>
              </a:r>
              <a:endParaRPr lang="en-US" sz="1200"/>
            </a:p>
            <a:p>
              <a:endParaRPr lang="en-US" sz="1100">
                <a:latin typeface="Calibri"/>
                <a:cs typeface="Calibri"/>
              </a:endParaRPr>
            </a:p>
          </p:txBody>
        </p:sp>
        <p:sp>
          <p:nvSpPr>
            <p:cNvPr id="7" name="Oval 6">
              <a:extLst>
                <a:ext uri="{FF2B5EF4-FFF2-40B4-BE49-F238E27FC236}">
                  <a16:creationId xmlns:a16="http://schemas.microsoft.com/office/drawing/2014/main" id="{61D84E39-1707-BA6C-2E94-AEE2FBEF4AB6}"/>
                </a:ext>
              </a:extLst>
            </p:cNvPr>
            <p:cNvSpPr/>
            <p:nvPr/>
          </p:nvSpPr>
          <p:spPr>
            <a:xfrm>
              <a:off x="3182815" y="1701311"/>
              <a:ext cx="2611315" cy="90560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9F9241E-3336-443C-37CE-B0E217B7671A}"/>
              </a:ext>
            </a:extLst>
          </p:cNvPr>
          <p:cNvGrpSpPr/>
          <p:nvPr/>
        </p:nvGrpSpPr>
        <p:grpSpPr>
          <a:xfrm>
            <a:off x="6391030" y="3494942"/>
            <a:ext cx="2611315" cy="1003562"/>
            <a:chOff x="3182815" y="1701311"/>
            <a:chExt cx="2611315" cy="1003562"/>
          </a:xfrm>
        </p:grpSpPr>
        <p:sp>
          <p:nvSpPr>
            <p:cNvPr id="12" name="TextBox 11">
              <a:extLst>
                <a:ext uri="{FF2B5EF4-FFF2-40B4-BE49-F238E27FC236}">
                  <a16:creationId xmlns:a16="http://schemas.microsoft.com/office/drawing/2014/main" id="{467F8E95-4A41-67F1-BBBF-71A86BA5B954}"/>
                </a:ext>
              </a:extLst>
            </p:cNvPr>
            <p:cNvSpPr txBox="1"/>
            <p:nvPr/>
          </p:nvSpPr>
          <p:spPr>
            <a:xfrm>
              <a:off x="3321047" y="1766154"/>
              <a:ext cx="2470638"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b="1">
                  <a:latin typeface="Calibri"/>
                  <a:cs typeface="Calibri"/>
                </a:rPr>
                <a:t>Mental Fatigue Score (0 to 10)</a:t>
              </a:r>
              <a:endParaRPr lang="en-US" sz="1100">
                <a:latin typeface="Calibri"/>
                <a:cs typeface="Calibri"/>
              </a:endParaRPr>
            </a:p>
            <a:p>
              <a:pPr algn="ctr"/>
              <a:r>
                <a:rPr lang="en-US" sz="1100">
                  <a:solidFill>
                    <a:srgbClr val="002060"/>
                  </a:solidFill>
                  <a:latin typeface="Calibri"/>
                  <a:cs typeface="Calibri"/>
                </a:rPr>
                <a:t>Low :</a:t>
              </a:r>
              <a:r>
                <a:rPr lang="en-US" sz="1100">
                  <a:latin typeface="Calibri"/>
                  <a:cs typeface="Calibri"/>
                </a:rPr>
                <a:t> 1st quartile range</a:t>
              </a:r>
            </a:p>
            <a:p>
              <a:pPr algn="ctr"/>
              <a:r>
                <a:rPr lang="en-US" sz="1100">
                  <a:solidFill>
                    <a:srgbClr val="002060"/>
                  </a:solidFill>
                  <a:latin typeface="Calibri"/>
                  <a:cs typeface="Calibri"/>
                </a:rPr>
                <a:t>Medium :</a:t>
              </a:r>
              <a:r>
                <a:rPr lang="en-US" sz="1100">
                  <a:latin typeface="Calibri"/>
                  <a:cs typeface="Calibri"/>
                </a:rPr>
                <a:t> Q2-Q3 range</a:t>
              </a:r>
            </a:p>
            <a:p>
              <a:pPr algn="ctr"/>
              <a:r>
                <a:rPr lang="en-US" sz="1100">
                  <a:solidFill>
                    <a:srgbClr val="002060"/>
                  </a:solidFill>
                  <a:latin typeface="Calibri"/>
                  <a:cs typeface="Calibri"/>
                </a:rPr>
                <a:t>High :</a:t>
              </a:r>
              <a:r>
                <a:rPr lang="en-US" sz="1100">
                  <a:latin typeface="Calibri"/>
                  <a:cs typeface="Calibri"/>
                </a:rPr>
                <a:t> 4th quartile range</a:t>
              </a:r>
            </a:p>
            <a:p>
              <a:endParaRPr lang="en-US" sz="1100">
                <a:latin typeface="Calibri"/>
                <a:cs typeface="Calibri"/>
              </a:endParaRPr>
            </a:p>
          </p:txBody>
        </p:sp>
        <p:sp>
          <p:nvSpPr>
            <p:cNvPr id="13" name="Oval 12">
              <a:extLst>
                <a:ext uri="{FF2B5EF4-FFF2-40B4-BE49-F238E27FC236}">
                  <a16:creationId xmlns:a16="http://schemas.microsoft.com/office/drawing/2014/main" id="{D2C5AC82-86BC-474D-2847-5EA5708D06A4}"/>
                </a:ext>
              </a:extLst>
            </p:cNvPr>
            <p:cNvSpPr/>
            <p:nvPr/>
          </p:nvSpPr>
          <p:spPr>
            <a:xfrm>
              <a:off x="3182815" y="1701311"/>
              <a:ext cx="2611315" cy="90560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8F28E35-5976-1206-CA72-5C4B59697008}"/>
              </a:ext>
            </a:extLst>
          </p:cNvPr>
          <p:cNvGrpSpPr/>
          <p:nvPr/>
        </p:nvGrpSpPr>
        <p:grpSpPr>
          <a:xfrm>
            <a:off x="3410436" y="1800103"/>
            <a:ext cx="2611315" cy="1003562"/>
            <a:chOff x="3182815" y="1701311"/>
            <a:chExt cx="2611315" cy="1003562"/>
          </a:xfrm>
        </p:grpSpPr>
        <p:sp>
          <p:nvSpPr>
            <p:cNvPr id="16" name="TextBox 15">
              <a:extLst>
                <a:ext uri="{FF2B5EF4-FFF2-40B4-BE49-F238E27FC236}">
                  <a16:creationId xmlns:a16="http://schemas.microsoft.com/office/drawing/2014/main" id="{46726AC6-C409-78C7-C517-8FBD7FE471CF}"/>
                </a:ext>
              </a:extLst>
            </p:cNvPr>
            <p:cNvSpPr txBox="1"/>
            <p:nvPr/>
          </p:nvSpPr>
          <p:spPr>
            <a:xfrm>
              <a:off x="3321047" y="1766154"/>
              <a:ext cx="2294792"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b="1">
                  <a:latin typeface="Calibri"/>
                  <a:cs typeface="Calibri"/>
                </a:rPr>
                <a:t>Resource Allocation (1 to 10)</a:t>
              </a:r>
              <a:endParaRPr lang="en-US" sz="1100">
                <a:latin typeface="Calibri"/>
                <a:cs typeface="Calibri"/>
              </a:endParaRPr>
            </a:p>
            <a:p>
              <a:pPr algn="ctr"/>
              <a:r>
                <a:rPr lang="en-US" sz="1100">
                  <a:solidFill>
                    <a:srgbClr val="002060"/>
                  </a:solidFill>
                  <a:latin typeface="Calibri"/>
                  <a:cs typeface="Calibri"/>
                </a:rPr>
                <a:t>Low :</a:t>
              </a:r>
              <a:r>
                <a:rPr lang="en-US" sz="1100">
                  <a:latin typeface="Calibri"/>
                  <a:cs typeface="Calibri"/>
                </a:rPr>
                <a:t> &lt; 4hrs</a:t>
              </a:r>
            </a:p>
            <a:p>
              <a:pPr algn="ctr"/>
              <a:r>
                <a:rPr lang="en-US" sz="1100">
                  <a:solidFill>
                    <a:srgbClr val="002060"/>
                  </a:solidFill>
                  <a:latin typeface="Calibri"/>
                  <a:cs typeface="Calibri"/>
                </a:rPr>
                <a:t>Medium :</a:t>
              </a:r>
              <a:r>
                <a:rPr lang="en-US" sz="1100">
                  <a:latin typeface="Calibri"/>
                  <a:cs typeface="Calibri"/>
                </a:rPr>
                <a:t> 4 – 7 hours</a:t>
              </a:r>
            </a:p>
            <a:p>
              <a:pPr algn="ctr"/>
              <a:r>
                <a:rPr lang="en-US" sz="1100">
                  <a:solidFill>
                    <a:srgbClr val="002060"/>
                  </a:solidFill>
                  <a:latin typeface="Calibri"/>
                  <a:cs typeface="Calibri"/>
                </a:rPr>
                <a:t>High : </a:t>
              </a:r>
              <a:r>
                <a:rPr lang="en-US" sz="1100">
                  <a:solidFill>
                    <a:srgbClr val="C6531F"/>
                  </a:solidFill>
                  <a:latin typeface="Calibri"/>
                  <a:cs typeface="Calibri"/>
                </a:rPr>
                <a:t>&gt; 7</a:t>
              </a:r>
              <a:r>
                <a:rPr lang="en-US" sz="1100">
                  <a:solidFill>
                    <a:srgbClr val="BE5700"/>
                  </a:solidFill>
                  <a:latin typeface="Calibri"/>
                  <a:cs typeface="Calibri"/>
                </a:rPr>
                <a:t> hours</a:t>
              </a:r>
              <a:endParaRPr lang="en-US" sz="1100" err="1">
                <a:latin typeface="Calibri"/>
                <a:cs typeface="Calibri"/>
              </a:endParaRPr>
            </a:p>
            <a:p>
              <a:endParaRPr lang="en-US" sz="1100">
                <a:latin typeface="Calibri"/>
                <a:cs typeface="Calibri"/>
              </a:endParaRPr>
            </a:p>
          </p:txBody>
        </p:sp>
        <p:sp>
          <p:nvSpPr>
            <p:cNvPr id="17" name="Oval 16">
              <a:extLst>
                <a:ext uri="{FF2B5EF4-FFF2-40B4-BE49-F238E27FC236}">
                  <a16:creationId xmlns:a16="http://schemas.microsoft.com/office/drawing/2014/main" id="{B02828C3-1E0A-A030-9797-E9AF5BF25A86}"/>
                </a:ext>
              </a:extLst>
            </p:cNvPr>
            <p:cNvSpPr/>
            <p:nvPr/>
          </p:nvSpPr>
          <p:spPr>
            <a:xfrm>
              <a:off x="3182815" y="1701311"/>
              <a:ext cx="2611315" cy="90560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6856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6-9 Cover">
  <a:themeElements>
    <a:clrScheme name="UT Brand Color Palette">
      <a:dk1>
        <a:srgbClr val="BE5700"/>
      </a:dk1>
      <a:lt1>
        <a:srgbClr val="FFFFFF"/>
      </a:lt1>
      <a:dk2>
        <a:srgbClr val="D6D2C3"/>
      </a:dk2>
      <a:lt2>
        <a:srgbClr val="333F48"/>
      </a:lt2>
      <a:accent1>
        <a:srgbClr val="F7961F"/>
      </a:accent1>
      <a:accent2>
        <a:srgbClr val="FFD600"/>
      </a:accent2>
      <a:accent3>
        <a:srgbClr val="A6CC57"/>
      </a:accent3>
      <a:accent4>
        <a:srgbClr val="579C41"/>
      </a:accent4>
      <a:accent5>
        <a:srgbClr val="00A8B6"/>
      </a:accent5>
      <a:accent6>
        <a:srgbClr val="005E86"/>
      </a:accent6>
      <a:hlink>
        <a:srgbClr val="BF5700"/>
      </a:hlink>
      <a:folHlink>
        <a:srgbClr val="9CADB7"/>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6-9 Light Background">
  <a:themeElements>
    <a:clrScheme name="UT Brand Color Palette">
      <a:dk1>
        <a:srgbClr val="BE5700"/>
      </a:dk1>
      <a:lt1>
        <a:srgbClr val="FFFFFF"/>
      </a:lt1>
      <a:dk2>
        <a:srgbClr val="D6D2C3"/>
      </a:dk2>
      <a:lt2>
        <a:srgbClr val="333F48"/>
      </a:lt2>
      <a:accent1>
        <a:srgbClr val="F7961F"/>
      </a:accent1>
      <a:accent2>
        <a:srgbClr val="FFD600"/>
      </a:accent2>
      <a:accent3>
        <a:srgbClr val="A6CC57"/>
      </a:accent3>
      <a:accent4>
        <a:srgbClr val="579C41"/>
      </a:accent4>
      <a:accent5>
        <a:srgbClr val="00A8B6"/>
      </a:accent5>
      <a:accent6>
        <a:srgbClr val="005E86"/>
      </a:accent6>
      <a:hlink>
        <a:srgbClr val="BF5700"/>
      </a:hlink>
      <a:folHlink>
        <a:srgbClr val="9CAD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6-9 White Backgroud">
  <a:themeElements>
    <a:clrScheme name="UT Brand Color Palette">
      <a:dk1>
        <a:srgbClr val="BE5700"/>
      </a:dk1>
      <a:lt1>
        <a:srgbClr val="FFFFFF"/>
      </a:lt1>
      <a:dk2>
        <a:srgbClr val="D6D2C3"/>
      </a:dk2>
      <a:lt2>
        <a:srgbClr val="333F48"/>
      </a:lt2>
      <a:accent1>
        <a:srgbClr val="F7961F"/>
      </a:accent1>
      <a:accent2>
        <a:srgbClr val="FFD600"/>
      </a:accent2>
      <a:accent3>
        <a:srgbClr val="A6CC57"/>
      </a:accent3>
      <a:accent4>
        <a:srgbClr val="579C41"/>
      </a:accent4>
      <a:accent5>
        <a:srgbClr val="00A8B6"/>
      </a:accent5>
      <a:accent6>
        <a:srgbClr val="005E86"/>
      </a:accent6>
      <a:hlink>
        <a:srgbClr val="BF5700"/>
      </a:hlink>
      <a:folHlink>
        <a:srgbClr val="9CAD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75C8379ACC4A40AED06F9B1F3CC06A" ma:contentTypeVersion="3" ma:contentTypeDescription="Create a new document." ma:contentTypeScope="" ma:versionID="8317ea735a15931dd1bb9ee45174d25a">
  <xsd:schema xmlns:xsd="http://www.w3.org/2001/XMLSchema" xmlns:xs="http://www.w3.org/2001/XMLSchema" xmlns:p="http://schemas.microsoft.com/office/2006/metadata/properties" xmlns:ns2="e0ed3210-8294-40c3-ac6a-4e004cc010fe" targetNamespace="http://schemas.microsoft.com/office/2006/metadata/properties" ma:root="true" ma:fieldsID="82984b69610f1aefea99bea9d7caea99" ns2:_="">
    <xsd:import namespace="e0ed3210-8294-40c3-ac6a-4e004cc010fe"/>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ed3210-8294-40c3-ac6a-4e004cc010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35C8154-B246-4418-B45C-71328AAFBFCD}">
  <ds:schemaRefs>
    <ds:schemaRef ds:uri="e0ed3210-8294-40c3-ac6a-4e004cc010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A77967A-330D-4E2D-801C-8CD1F9D88ECC}">
  <ds:schemaRefs>
    <ds:schemaRef ds:uri="http://schemas.microsoft.com/sharepoint/v3/contenttype/forms"/>
  </ds:schemaRefs>
</ds:datastoreItem>
</file>

<file path=customXml/itemProps3.xml><?xml version="1.0" encoding="utf-8"?>
<ds:datastoreItem xmlns:ds="http://schemas.openxmlformats.org/officeDocument/2006/customXml" ds:itemID="{93CE5620-05D9-40F8-9417-9BCC6320217E}">
  <ds:schemaRefs>
    <ds:schemaRef ds:uri="e0ed3210-8294-40c3-ac6a-4e004cc010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1440</Words>
  <Application>Microsoft Office PowerPoint</Application>
  <PresentationFormat>On-screen Show (16:9)</PresentationFormat>
  <Paragraphs>325</Paragraphs>
  <Slides>27</Slides>
  <Notes>13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27</vt:i4>
      </vt:variant>
    </vt:vector>
  </HeadingPairs>
  <TitlesOfParts>
    <vt:vector size="39" baseType="lpstr">
      <vt:lpstr>Arial</vt:lpstr>
      <vt:lpstr>Arial Black</vt:lpstr>
      <vt:lpstr>Calibri</vt:lpstr>
      <vt:lpstr>Calibri Light</vt:lpstr>
      <vt:lpstr>Cambria Math</vt:lpstr>
      <vt:lpstr>Google Sans</vt:lpstr>
      <vt:lpstr>Open Sans</vt:lpstr>
      <vt:lpstr>Open Sans SemiBold</vt:lpstr>
      <vt:lpstr>Ubuntu</vt:lpstr>
      <vt:lpstr>16-9 Cover</vt:lpstr>
      <vt:lpstr>16-9 Light Background</vt:lpstr>
      <vt:lpstr>16-9 White Backgroud</vt:lpstr>
      <vt:lpstr>PowerPoint Presentation</vt:lpstr>
      <vt:lpstr>PowerPoint Presentation</vt:lpstr>
      <vt:lpstr>Importance of the problem</vt:lpstr>
      <vt:lpstr>Problem Description</vt:lpstr>
      <vt:lpstr>PowerPoint Presentation</vt:lpstr>
      <vt:lpstr>Overview of Data</vt:lpstr>
      <vt:lpstr>Data Preprocessing:</vt:lpstr>
      <vt:lpstr>Exploratory Data Analysis.. Distribution of predictor variables</vt:lpstr>
      <vt:lpstr>Exploratory Data Analysis.. Distribution of predictor variables (contd.)</vt:lpstr>
      <vt:lpstr>Exploratory Data Analysis... Burn rate profiling by features...</vt:lpstr>
      <vt:lpstr>Exploratory Data Analysis... Burn rate profiling by features(contd.)</vt:lpstr>
      <vt:lpstr>Exploratory Data Analysis... Designation based profiling by features...</vt:lpstr>
      <vt:lpstr>Burn Rate v/s Mental Fatigue Score </vt:lpstr>
      <vt:lpstr>Heat-Map</vt:lpstr>
      <vt:lpstr>PowerPoint Presentation</vt:lpstr>
      <vt:lpstr>Linear Regression consider p value - Model Fitting and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
  <dc:creator>University Marketing and Creative Services</dc:creator>
  <cp:keywords/>
  <dc:description/>
  <cp:lastModifiedBy>meghavi singhaniya</cp:lastModifiedBy>
  <cp:revision>20</cp:revision>
  <cp:lastPrinted>2011-01-24T02:49:42Z</cp:lastPrinted>
  <dcterms:created xsi:type="dcterms:W3CDTF">2011-06-30T15:04:08Z</dcterms:created>
  <dcterms:modified xsi:type="dcterms:W3CDTF">2023-08-07T02:12:26Z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0x010100C375C8379ACC4A40AED06F9B1F3CC06A</vt:lpwstr>
  </property>
</Properties>
</file>