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ashingtonpost.com/local/education/sat-scores-drop-for-2019-class-but-participation-rises-through-testing-in-schools/2019/09/23/332fc4d0-de11-11e9-8dc8-498eabc129a0_story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de.state.co.us/assessment/coloradosa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months ago I was at a gettogether  where I heard a bunch of moms talking about SAT and  universities, and I felt left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attempt to be a  good mom , I went home and ordered a few books on SAT and flash cards. Started reading and  with school got  bit distracted. I have 2-3 years- he is just a fresh man.</a:t>
            </a:r>
            <a:r>
              <a:rPr lang="en">
                <a:solidFill>
                  <a:schemeClr val="dk1"/>
                </a:solidFill>
              </a:rPr>
              <a:t>My son is  a good kid and very independent  assured me everything's is in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learning about SAT </a:t>
            </a:r>
            <a:r>
              <a:rPr lang="en"/>
              <a:t>through</a:t>
            </a:r>
            <a:r>
              <a:rPr lang="en"/>
              <a:t> this </a:t>
            </a:r>
            <a:r>
              <a:rPr lang="en"/>
              <a:t>assignment</a:t>
            </a:r>
            <a:r>
              <a:rPr lang="en"/>
              <a:t> is very </a:t>
            </a:r>
            <a:r>
              <a:rPr lang="en"/>
              <a:t>pertinent</a:t>
            </a:r>
            <a:r>
              <a:rPr lang="en"/>
              <a:t> and exiciting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beffbe62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beffbe6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https://www.washingtonpost.com/local/education/sat-scores-drop-for-2019-class-but-participation-rises-through-testing-in-schools/2019/09/23/332fc4d0-de11-11e9-8dc8-498eabc129a0_story.html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beffbe62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beffbe62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beffbe6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beffbe6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9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took the test last spring in the state’s public schools. The SAT has a much a lower profile in Colorado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cbeffbe6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cbeffbe6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beffbe6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beffbe6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Before we dig in to the data 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-I’d like to  to set the context  around what these scores are  and what they are not? why are these required?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who might be interested in there scores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Potential  college applicants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College board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universities	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 will summarize the data  and  what kind of questions to answer we can possibly answer with these.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beffbe6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beffbe6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ASK audience: I’d like  to conduct thought experiment with you all, </a:t>
            </a: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 am sure all of you know the SAT score ranges 400 -1600.  </a:t>
            </a:r>
            <a:r>
              <a:rPr lang="en">
                <a:solidFill>
                  <a:schemeClr val="dk1"/>
                </a:solidFill>
              </a:rPr>
              <a:t>So if I were to tell you that this is  someone’s SAT score , what do you think this number mean? </a:t>
            </a:r>
            <a:endParaRPr sz="105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050"/>
              <a:buFont typeface="Roboto"/>
              <a:buChar char="●"/>
            </a:pP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impression about the student?</a:t>
            </a:r>
            <a:endParaRPr sz="105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6A6A6A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 does this tell you about  other high school students is USA ?</a:t>
            </a:r>
            <a:endParaRPr b="1" sz="1050">
              <a:solidFill>
                <a:srgbClr val="6A6A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6A6A6A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insights you see based on  you experience as test taker , perhaps an on admission comity or  just a from  experience - around predicting success</a:t>
            </a:r>
            <a:endParaRPr b="1" sz="1050">
              <a:solidFill>
                <a:srgbClr val="6A6A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6A6A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Record  answers:</a:t>
            </a:r>
            <a:endParaRPr b="1" sz="1050">
              <a:solidFill>
                <a:srgbClr val="6A6A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6A6A6A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	Scott;</a:t>
            </a:r>
            <a:endParaRPr b="1" sz="1050">
              <a:solidFill>
                <a:srgbClr val="6A6A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6A6A6A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	Magnus</a:t>
            </a:r>
            <a:endParaRPr b="1" sz="1050">
              <a:solidFill>
                <a:srgbClr val="6A6A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6A6A6A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John</a:t>
            </a:r>
            <a:endParaRPr b="1" sz="1050">
              <a:solidFill>
                <a:srgbClr val="6A6A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6A6A6A"/>
              </a:buClr>
              <a:buSzPts val="1050"/>
              <a:buFont typeface="Roboto"/>
              <a:buChar char="●"/>
            </a:pPr>
            <a:r>
              <a:rPr b="1" lang="en" sz="105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	Noelle</a:t>
            </a:r>
            <a:endParaRPr b="1" sz="1050">
              <a:solidFill>
                <a:srgbClr val="6A6A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6A6A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does give a benchmark for comparing yourself  against other students  with some quantified number.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sure if its a good bench mark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Dont know what goes in calculation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-Any time 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someone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consider using average like that, to  compare like  I think they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was a statistician that drowned crossing a </a:t>
            </a:r>
            <a:r>
              <a:rPr b="1" lang="en" sz="105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river</a:t>
            </a: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... It was 3 </a:t>
            </a:r>
            <a:r>
              <a:rPr b="1" lang="en" sz="105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feet deep</a:t>
            </a: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on </a:t>
            </a:r>
            <a:r>
              <a:rPr b="1" lang="en" sz="105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average</a:t>
            </a:r>
            <a:endParaRPr b="1" sz="1050">
              <a:solidFill>
                <a:srgbClr val="6A6A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6A6A6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4545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 is similar to SAT and  we could  conduct  same experiment  with  a ACT scores.</a:t>
            </a:r>
            <a:endParaRPr sz="105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6A6A6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 asked  bunch of people if one was  better than other  but it seemed have preference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state State required SAT / act - 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People took sat didn’t know about act and vice versa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people didn’t take Test at all and are doing great !</a:t>
            </a:r>
            <a:endParaRPr sz="1050">
              <a:solidFill>
                <a:srgbClr val="54545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beffbe6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beffbe6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heck is SAT test and why do we need this test?: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Simply put  they are ‘</a:t>
            </a:r>
            <a:r>
              <a:rPr lang="en"/>
              <a:t>standardized</a:t>
            </a:r>
            <a:r>
              <a:rPr lang="en"/>
              <a:t> test’.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am sure you all are familiar with the standardised test.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1st standardized test that we know of was administered -  in china 2000 years ago. Official used to measure aptitude for various  government post - the subject matter included philosophy , farming and even military tactics.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 test continued to be used around world  for 2 millenia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 SAT and  ACT are specifically designed to </a:t>
            </a:r>
            <a:r>
              <a:rPr lang="en"/>
              <a:t>measure ‘college readiness’ for an applicant  by  &lt;1&gt;, &lt;2&gt; or both. You need to do well to increase  your chances  to get in to your dream school!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School of thought was , </a:t>
            </a:r>
            <a:r>
              <a:rPr lang="en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children are born with privilege and others are not , so we need  one way to measure all of them - so people can get scholarship based on merit.</a:t>
            </a:r>
            <a:r>
              <a:rPr lang="en"/>
              <a:t> College board  a non-profit organization that owns it, their mission is to connect students with universities.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beffbe6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beffbe6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Now that we know generally  what  SAT  score  is  , let’s examine the score again -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1275*100/ 1600 = 80% score on the test , is that a good score?  - it might be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worthy enough to be place in  top 20 schools. 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    *  75 percent of the students who go to these schools. Have score 1400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     *  lowe  20 percentile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Should this ‘ test taker ‘ be admitted to the school ?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even if if he gets accepted  - </a:t>
            </a:r>
            <a:r>
              <a:rPr lang="en" sz="1000">
                <a:solidFill>
                  <a:srgbClr val="212121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Having a  b+ or c grade on ongoing basis  might be detrimental  than A+ and being star  in a different university.  </a:t>
            </a:r>
            <a:endParaRPr sz="1000">
              <a:solidFill>
                <a:srgbClr val="212121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CFCFC"/>
                </a:highlight>
                <a:latin typeface="Montserrat"/>
                <a:ea typeface="Montserrat"/>
                <a:cs typeface="Montserrat"/>
                <a:sym typeface="Montserrat"/>
              </a:rPr>
              <a:t>On other hand ,   he might get opportunity that he never had and surprise the world</a:t>
            </a:r>
            <a:endParaRPr sz="1000">
              <a:solidFill>
                <a:srgbClr val="212121"/>
              </a:solidFill>
              <a:highlight>
                <a:srgbClr val="FCFCF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Clearly, a lot of emphasis is given to the score.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050"/>
              <a:buAutoNum type="arabicPeriod"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Not true measure of college ready ness for a student :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50"/>
              <a:buAutoNum type="alphaLcPeriod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Bell chart  -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Learn little about alot of ppl in short time , can’t tell alot about  single person.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050"/>
              <a:buAutoNum type="alphaLcPeriod"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other factors that go in to being college ready  or there might be reasons why you didn’t test well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050"/>
              <a:buAutoNum type="alphaLcPeriod"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Even if its a good measure to measure your “certain skills” it is not used in the right way: 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Predictor  -“  intellect/success”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To graduate successfully and be awesome scientist  you need “ python skills’, we are given a test periodically -  there are around 50 + students-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-295275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57575"/>
              </a:buClr>
              <a:buSzPts val="1050"/>
              <a:buAutoNum type="alphaUcPeriod"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all do poorly and bob is  in 75 percentile? 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-295275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050"/>
              <a:buAutoNum type="alphaUcPeriod"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 Only bob  poorly  but rest of the class does well which puts in 25 percentiles?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757575"/>
                </a:solidFill>
                <a:highlight>
                  <a:srgbClr val="FFFFFF"/>
                </a:highlight>
              </a:rPr>
              <a:t>I wanted explore , geography  </a:t>
            </a:r>
            <a:endParaRPr sz="1050">
              <a:solidFill>
                <a:srgbClr val="75757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beffbe6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beffbe6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people just take tests based on geography and what state required or what what was prevalent.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2017 participation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 SAT is more  popular in east course while ACT  popularity  is  more dominant in  mid west region.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 is more widely accepted than SAT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2018 has  continues same trend - but there  are few states that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Colorado, idaho - sat participation sky socketed  from  2017 to 2018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 I decided to dig further into it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beffbe6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beffbe6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chart of the left is a slope chart - Year on  X axis , Sat </a:t>
            </a:r>
            <a:r>
              <a:rPr lang="en"/>
              <a:t>participation</a:t>
            </a:r>
            <a:r>
              <a:rPr lang="en"/>
              <a:t> percent on Y axis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 showing all the states that has , 10% of higher  sat participation in 2018 than 2017.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only colorado shows up in the chart it shows a pretty big jump from 11 percent to 100%.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, I decided to do the same  for  ACT ,  to really understand if students were  taking both SAT and ACT , just one.So I </a:t>
            </a:r>
            <a:r>
              <a:rPr lang="en"/>
              <a:t>plotted</a:t>
            </a:r>
            <a:r>
              <a:rPr lang="en"/>
              <a:t> another slope chart  this  one is similar to the left chart but it  comparing the change is ACT participation from year 2017 to 2018  for states where we see a  change higher than 10 % or higher.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see there is  sharp decline in ACT participation which might be co-related to increase in SAT participation.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lead me to ask another question - what was driving this 100 % adoption in  SAT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beffbe6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beffbe6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, I decide to dig  further  and plotted everything we had in dataset to  determine if there was a strong </a:t>
            </a:r>
            <a:r>
              <a:rPr lang="en"/>
              <a:t>co-relation</a:t>
            </a:r>
            <a:r>
              <a:rPr lang="en"/>
              <a:t> between one of the parameters in data  to the’ participation’.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 have particilation rate  on x axis  for 17 and 18 and all other parameters in the dataset on Y axis.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- science, math , reading ,writing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 - ebrw  reading writing ,math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had  two finding from this chart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Strong co-relation  between  ACT participation and SAT participation.  One went up and other went down. But  one didn’t seem cause of other .</a:t>
            </a:r>
            <a:r>
              <a:rPr lang="en"/>
              <a:t>that's</a:t>
            </a:r>
            <a:r>
              <a:rPr lang="en"/>
              <a:t> what we are </a:t>
            </a:r>
            <a:r>
              <a:rPr lang="en"/>
              <a:t>investigating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other odd thing that  notice stron negative co-relation between the individual subject scores and total score and participation - Higher participation meant lower average score.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beffbe6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beffbe6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for colorado department for eductaion  has rationale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2"/>
              </a:rPr>
              <a:t>https://www.cde.state.co.us/assessment/coloradosat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log.collegevine.com/here-are-the-average-sat-scores-by-state/" TargetMode="External"/><Relationship Id="rId4" Type="http://schemas.openxmlformats.org/officeDocument/2006/relationships/hyperlink" Target="https://www.denverpost.com/2017/03/06/colorado-juniors-sat-college-exam/" TargetMode="External"/><Relationship Id="rId5" Type="http://schemas.openxmlformats.org/officeDocument/2006/relationships/hyperlink" Target="https://www.washingtonpost.com/local/education/sat-scores-drop-for-2019-class-but-participation-rises-through-testing-in-schools/2019/09/23/332fc4d0-de11-11e9-8dc8-498eabc129a0_story.html" TargetMode="External"/><Relationship Id="rId6" Type="http://schemas.openxmlformats.org/officeDocument/2006/relationships/hyperlink" Target="https://www.youtube.com/watch?v=YtE0OsRWeY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or  SAT ?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100" y="2700600"/>
            <a:ext cx="2739900" cy="2442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1431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315925"/>
            <a:ext cx="8832300" cy="5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Higher participation drives the average score down</a:t>
            </a:r>
            <a:endParaRPr sz="3000"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213663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Test takers - watch out - before you use that  to gauge,  how hard should you work to stand out?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,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4800"/>
            <a:ext cx="8520600" cy="9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25" y="2138075"/>
            <a:ext cx="7632800" cy="433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 , My son should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 SAT , as its mandatory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 needs to work hard - can not use the argument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“Mom I am  way  above average mom , i don’t need to study 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score - there was not much in data but it would be interesting to  see  which universities  pay how much emphasis on scores 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123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Ruler can not measure circumference of orange!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954575"/>
            <a:ext cx="85206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Designed to measure  </a:t>
            </a:r>
            <a:r>
              <a:rPr lang="en"/>
              <a:t>certain</a:t>
            </a:r>
            <a:r>
              <a:rPr lang="en"/>
              <a:t> </a:t>
            </a:r>
            <a:r>
              <a:rPr lang="en"/>
              <a:t>skill</a:t>
            </a:r>
            <a:r>
              <a:rPr lang="en"/>
              <a:t> set but by no mean  measure of  intellect - “ not be all “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Is this score really predictive of college success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and no of attempts have any impact and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improve the score to quantify some of the other parameters like  grit, collaboration,passion 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braveness  firefighter might be  show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how  diplomat will handle tough situation.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 measure if are really measuring success of our children without making them feel unworthy!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Can’t blame the tests.  *Use them as  true “college readiness threshold” mean.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575" y="1256700"/>
            <a:ext cx="1866425" cy="10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https://blog.collegevine.com/here-are-the-average-sat-scores-by-state/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https://www.denverpost.com/2017/03/06/colorado-juniors-sat-college-exam/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https://www.washingtonpost.com/local/education/sat-scores-drop-for-2019-class-but-participation-rises-through-testing-in-schools/2019/09/23/332fc4d0-de11-11e9-8dc8-498eabc129a0_story.html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https://www.youtube.com/watch?v=YtE0OsRWeYI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 statement : what test  my son  who is high school should take ? and how much score should he target for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 and SAT landscape :  What,why,Who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 and SAT landscape with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kind of questions can you answer with the dataset?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245625"/>
            <a:ext cx="8520600" cy="4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150" y="1695738"/>
            <a:ext cx="41719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5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is ACT and SAT ?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543600"/>
            <a:ext cx="8750700" cy="43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Standardized tests  -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SATs and ACTs?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“college readiness” by admission committee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 scores  only in relation to others  test takers.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 performance  against predetermined  criteria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Invented in 1920s to be a meritocratic movement ,</a:t>
            </a:r>
            <a:endParaRPr sz="14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not use school grades - they </a:t>
            </a:r>
            <a:r>
              <a:rPr lang="en"/>
              <a:t>quantity</a:t>
            </a:r>
            <a:r>
              <a:rPr lang="en"/>
              <a:t>  ‘learning’?</a:t>
            </a:r>
            <a:endParaRPr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 normalize to a common scale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Independent measurement - Prevents schools can inflate GPAs 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Provides some benchmark when we look at large volumes of these data 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13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College readiness?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765750"/>
            <a:ext cx="8520600" cy="3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250" y="1556750"/>
            <a:ext cx="3652450" cy="30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00" y="926825"/>
            <a:ext cx="3761124" cy="34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2475" y="113650"/>
            <a:ext cx="2055225" cy="12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739375"/>
            <a:ext cx="85206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  and  ACT participation by geography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907675"/>
            <a:ext cx="8520600" cy="3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88" y="907675"/>
            <a:ext cx="3624980" cy="19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200" y="907675"/>
            <a:ext cx="2989876" cy="19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494" y="3125700"/>
            <a:ext cx="3517756" cy="19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9200" y="3061225"/>
            <a:ext cx="3270025" cy="18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59500" y="2808150"/>
            <a:ext cx="2689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SAT participation in 2018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375250" y="2808150"/>
            <a:ext cx="2689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participation in 2018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329388" y="907675"/>
            <a:ext cx="2689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participation in 2017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22775" y="818050"/>
            <a:ext cx="2689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SAT participation in 2017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09735" y="2143125"/>
            <a:ext cx="7347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 up with increased SAT participation in co?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00" y="1230675"/>
            <a:ext cx="3966375" cy="3538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17075"/>
            <a:ext cx="3966375" cy="31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88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driving 100 % adoption in Colorado?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00" y="642350"/>
            <a:ext cx="6428100" cy="43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 revamp - driving SAT participation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The College Board  , owner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 old SAT  had not kept up and was really outdated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Revamped in 2006  - to be more </a:t>
            </a:r>
            <a:r>
              <a:rPr lang="en"/>
              <a:t>aligned</a:t>
            </a:r>
            <a:r>
              <a:rPr lang="en"/>
              <a:t> with the current </a:t>
            </a:r>
            <a:r>
              <a:rPr lang="en"/>
              <a:t>curriculum</a:t>
            </a:r>
            <a:r>
              <a:rPr lang="en"/>
              <a:t> and what students  learnt in high school.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College Board has partnered with online education provider Khan Academy® to provide free online SAT practice to all students.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Lastly , partnership with schools around country so that students can take the test free.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