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8393-4ECF-4DBF-A479-7EA3B8666BA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6EB-E299-4F8C-A612-3EBBCEC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8393-4ECF-4DBF-A479-7EA3B8666BA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6EB-E299-4F8C-A612-3EBBCEC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8393-4ECF-4DBF-A479-7EA3B8666BA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6EB-E299-4F8C-A612-3EBBCEC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5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8393-4ECF-4DBF-A479-7EA3B8666BA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6EB-E299-4F8C-A612-3EBBCEC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0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8393-4ECF-4DBF-A479-7EA3B8666BA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6EB-E299-4F8C-A612-3EBBCEC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8393-4ECF-4DBF-A479-7EA3B8666BA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6EB-E299-4F8C-A612-3EBBCEC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2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8393-4ECF-4DBF-A479-7EA3B8666BA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6EB-E299-4F8C-A612-3EBBCEC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1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8393-4ECF-4DBF-A479-7EA3B8666BA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6EB-E299-4F8C-A612-3EBBCEC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8393-4ECF-4DBF-A479-7EA3B8666BA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6EB-E299-4F8C-A612-3EBBCEC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8393-4ECF-4DBF-A479-7EA3B8666BA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6EB-E299-4F8C-A612-3EBBCEC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8393-4ECF-4DBF-A479-7EA3B8666BA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6EB-E299-4F8C-A612-3EBBCEC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D8393-4ECF-4DBF-A479-7EA3B8666BA6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A6EB-E299-4F8C-A612-3EBBCECA9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279858"/>
            <a:ext cx="7467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decoder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input [2:0] a, output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[7:0] y);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@(*)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case (a)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3’b000: y &lt;= 8’b00000001;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3’b001: y &lt;= 8’b00000010;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3’b010: y &lt;= 8’b00000100;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3’b011: y &lt;= 8’b00001000;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3’b100: y &lt;= 8’b00010000;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3’b101: y &lt;= 8’b00100000;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3’b110: y &lt;= 8’b01000000;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3’b111: y &lt;= 8’b10000000;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endcase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5552" y="376535"/>
            <a:ext cx="3187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3:8 decoder using case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4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94977"/>
            <a:ext cx="6934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`define TICK #2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downCntr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reset, Q);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reset;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[3:0] Q;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[3:0] Q;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@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if (~reset) begin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Q &lt;= `TICK Q-1;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end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@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reset) 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Q &lt;= 4'b0000;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end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6100" y="214032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 Counter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99060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device does the following Verilog code represent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@(CLK,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Set)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1'b1)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&lt;= 1'b0;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if(Set == 1'b1)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&lt;= 1'b1;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if(CLK == 1'b0)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&lt;= D;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begin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0574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wait(E);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&lt;= #5 1;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&lt;= A + 1;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&lt;= #10 B;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&lt;= #3 B;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&lt;= #15 A + 5;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&lt;= B + 7;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8269" y="304800"/>
            <a:ext cx="7848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Verilog process A, B, C, and D are all registers that have a value of 0 at time=10 ns. If E changes from 0 to 1 at time = 20ns, specify the time(s) at which each signal will change and the value to which it will change. List these changes in chronological order.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0" y="1066800"/>
            <a:ext cx="8129974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0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6901" y="91440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[7:0] C;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signed [7:0] D;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signed [7:0] A = 8'hD5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 = A &gt;&gt; 4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 = A &gt;&gt;&gt; 4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C = A &lt;&lt; 4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C = A &lt;&lt;&lt; 4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D = A &gt;&gt; 4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D = A &gt;&gt;&gt; 4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vii. D = A &lt;&lt; 4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viii. D = A &lt;&lt;&lt; 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8901" y="342900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A= 11010101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4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620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1=0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2=5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changes to 1 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time=10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ns. What are the values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after the following code has been executed once? Do the values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swap?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@ (D1)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 &lt;= D1;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 &lt;= D2;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457200"/>
            <a:ext cx="6705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5 101, B 5 011, and C 5 010, what are the values of the following statements?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A, B, and C are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type. Assume as many bits as necessary for the result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{A,B} | {B,C}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&gt;&gt; 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&gt;&gt;&gt; 2</a:t>
            </a:r>
            <a:b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{A,(~B)} == 111110</a:t>
            </a:r>
            <a:b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B &amp; C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4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136339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Question(input wire CLK, output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[31:0] OUT);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&lt;= 0;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@(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CLK)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&lt;= OUT + 1;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1295400"/>
            <a:ext cx="297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system?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description of a 74194 4-bit bidirectional shift register follows.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CLRb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is asynchronous and active low and overrides all the other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inputs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All other state changes occur following the rising edge of the clock. If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the register is loaded in parallel. 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register is shifted right and SDR (serial data right) is shifted into Q3. If S1 = 0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1, the register is shifted left and SDL is shifted into Q0. If S1 = S0 = 0, no action occurs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4572000" cy="253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1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225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2020-01-29T16:57:18Z</dcterms:created>
  <dcterms:modified xsi:type="dcterms:W3CDTF">2020-01-29T19:34:09Z</dcterms:modified>
</cp:coreProperties>
</file>