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1" r:id="rId20"/>
    <p:sldId id="272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 autoAdjust="0"/>
    <p:restoredTop sz="94533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9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5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4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1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9B17-A5F8-4C2C-9959-00E64DCB7839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2DE84-9FED-4FF7-8F34-210590BE8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679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8101" y="1310936"/>
            <a:ext cx="8229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Programmable Logic Devices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 (SPLDs)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memories (ROMs)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Arrays (PLAs)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Array Logic (PAL)</a:t>
            </a:r>
          </a:p>
          <a:p>
            <a:pPr lvl="1" algn="l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Devices (PLDs)/Generic Array Logic (GAL)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Programmable Logic Devices (CPLDs)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Field-Programmable Gate Arrays (FPGAs) 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Technologies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Block Architectures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Interconnects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I/O Blocks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Specialized Components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Flow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202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Field-Programmable Gate Arrays (FPGAs)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late 1980s, Xilinx started using static RAM storage elements to hold configuration information.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and more complex blocks containing static RAMs and multiplexers. 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improved technology over past 15 years, now can contain more than 5 million gates.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34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2400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devices: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52624"/>
            <a:ext cx="5821363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46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 (SPLDs):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 (SPLDs):</a:t>
            </a: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memories (ROMs)</a:t>
            </a: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Arrays (PLAs)</a:t>
            </a: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Array Logic (PAL)</a:t>
            </a:r>
          </a:p>
          <a:p>
            <a:pPr lvl="1"/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Devices (PLDs)/Generic Array Logic (GAL)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Read only memories (ROMs)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of semiconductor devices that are interconnected to store an array of binary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data is stored in the ROM, it can be read out but it cannot be changed.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 can be looked up: Look-Up Table (LUT).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types: mask-programmable ROMs, user-programmable ROMs (PROMs), erasable programmable ROMs (EPROMs), electrically erasable and programmable ROMs (EEPROMs), and flash memories.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36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ROMs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Mask-programmable ROM: data array is permanently stored at the time of manufacture.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PROMs: one-time programmable.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EPROMs: use a special charge-storage mechanism to enable or disable the switching elements in the memory array. Can be erased using ultraviolet light.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EEPROMs: similar to EPROM except that erasure is done using electrical pulses. Can be erased and reprogrammed a limited number of times.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memories: similar to EEPROMs, except that use a different charge-storage mechanism. Usually have built-in programming and erasure capability.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4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ROMs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ROM that has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 lines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 lines contains an array of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words, and each word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bits long.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ROM can realize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since it can store a truth table with 2</a:t>
            </a:r>
            <a:r>
              <a:rPr lang="en-US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rows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 sizes for commercially available ROMs: 32 words x 4 bits to 512K words x 8 bits, or larger.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4724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ROMs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060" y="2258645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 with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inputs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outputs: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4" y="3048000"/>
            <a:ext cx="87264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2800" y="6324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8-Word </a:t>
            </a:r>
            <a:r>
              <a:rPr lang="en-US" dirty="0" smtClean="0"/>
              <a:t>X 4-Bit </a:t>
            </a:r>
            <a:r>
              <a:rPr lang="en-US" dirty="0"/>
              <a:t>ROM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8660" y="718742"/>
            <a:ext cx="8001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output patterns that is stored in the ROM is called a word.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combination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3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308" y="1371600"/>
            <a:ext cx="9144000" cy="3888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0600" y="5715000"/>
            <a:ext cx="739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Memory with n Inputs and m Outputs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882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19909"/>
            <a:ext cx="435835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219200"/>
            <a:ext cx="2986087" cy="49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19200" y="6148613"/>
            <a:ext cx="57459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and Truth Table of a 2-Bit Adder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55284"/>
            <a:ext cx="861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2-bit adder can be implemented with a 16 X 3 ROM.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469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ROMs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size of the ROM required to implement an 8-to-3 priority encoder.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62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84239" y="457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4800" y="1447800"/>
            <a:ext cx="8610600" cy="50292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can put several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(IC) and provide the user with mechanisms to modify the configuration, one can implement almost any circuit within a chip. This is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principle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programmable logic devices.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programmable logic devices in digital design allows the implementation of complex logic functions, which require many gates and flip-flops, on a single IC chip.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devices to be discussed: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 (SPLDs)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programmable logic devices (CPLDs)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Field-programmable gate arrays (FPGAs)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0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167936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SPLDs: ROMs (continued)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8337" y="99060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8-to-3 priority encoder has 8 inputs and 4 outputs. Hence, it needs a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 4 bit ROM.</a:t>
            </a: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192" lvl="1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63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46" y="2269134"/>
            <a:ext cx="3962400" cy="4588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54" y="268002"/>
            <a:ext cx="5648325" cy="255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53279" y="391723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additional output d is used to indicate invalid outputs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24000"/>
            <a:ext cx="8229600" cy="5105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comes in different types: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Devices that can be programmed only once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(irreversible programming process is used)</a:t>
            </a:r>
          </a:p>
          <a:p>
            <a:pPr marL="857250" lvl="2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.Factory programmable Examples: mask-programmable gate array (MPGA) and read-only memory (ROM).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Devices that can be reprogrammed many times.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programmable</a:t>
            </a:r>
          </a:p>
          <a:p>
            <a:pPr lvl="3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simple programmable logic device (SPLD), complex programmable logic device (CPLD),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programmable gate array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PGA).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5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3510"/>
            <a:ext cx="7403605" cy="522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6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Arrays (PLAs):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programmable AND array and a programmable OR array, allowing users to implement combinational functions in two levels of gates.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Array Logic (PAL):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a PLA, in that the OR array is fixed and only the AND array is programmable.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PAL also contain flip-flops.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PLAs and PALs were popular in the 1970s and 1980s due to ease of design.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8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1066" y="1627094"/>
            <a:ext cx="77712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early programmable devices allowed only one-time programming.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337" y="2590800"/>
            <a:ext cx="80760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early days, erasure of programmable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ultraviolet light. With ultraviolet light, erasing the configuration of a device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 removing the device from the circuit and placing it in an ultraviolet environment.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in-circuit erasure was not possible. Ultraviolet erasers were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slow; typically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or 15 minutes were required to perform erasures.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electrically erasable technology came along.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7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57200" y="213360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programmable logic devices: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Programmable Logic Devices (PLDs)/Generic Array Logic (GAL):	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 erasable/reprogrammable PALs.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 macroblocks with arrays of gates, multiplexers, flip-flops, or other standard building blocks. Several of these macroblocks appear in a PLD.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Semiconductor created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easy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called their line of devices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GALs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array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0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56063" y="24688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Programmable Logic Devices (CPLDs):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more integration capability than SPLDs.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 in sizes ranging from 500 to 16,000 gates.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PLDs into the same chip.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3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8337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Briefs of Programmable Logic Devices (continued)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Field-Programmable Gate Arrays (FPGAs)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late 1980s, Xilinx started using static RAM storage elements to hold configuration information.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Larger and more complex blocks containing static RAMs and multiplexers.  </a:t>
            </a:r>
          </a:p>
          <a:p>
            <a:pPr lvl="1"/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improved technology over past 15 years, now can contain more than 5 million gates.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2000" y="6492875"/>
            <a:ext cx="762000" cy="365125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fld id="{122D24B2-5D52-46F7-B915-67CABB3AD0CF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985</Words>
  <Application>Microsoft Office PowerPoint</Application>
  <PresentationFormat>On-screen Show (4:3)</PresentationFormat>
  <Paragraphs>111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2020-02-03T04:47:33Z</dcterms:created>
  <dcterms:modified xsi:type="dcterms:W3CDTF">2020-02-03T07:34:55Z</dcterms:modified>
</cp:coreProperties>
</file>