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17226107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17226107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17226107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17226107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17226107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17226107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17226107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17226107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17226107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17226107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17226107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17226107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17226107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17226107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17226107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17226107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17226107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17226107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17226107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17226107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17226107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17226107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17226107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17226107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17226107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17226107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is4250w24-05.socs.uoguelph.ca/" TargetMode="External"/><Relationship Id="rId4" Type="http://schemas.openxmlformats.org/officeDocument/2006/relationships/hyperlink" Target="https://cis4250w24-05.socs.uoguelph.ca/match" TargetMode="External"/><Relationship Id="rId5" Type="http://schemas.openxmlformats.org/officeDocument/2006/relationships/hyperlink" Target="https://cis4250w24-05.socs.uoguelph.ca/snake" TargetMode="External"/><Relationship Id="rId6" Type="http://schemas.openxmlformats.org/officeDocument/2006/relationships/hyperlink" Target="https://cis4250w24-05.socs.uoguelph.ca/airhocke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500" y="0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Abdullah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Frontend Testing - Match Game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Frontend Testing - Snake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Add code linting for CI/CD pipeline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Weight: 12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didn’t go so well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few too many issues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Duplicate issue created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go well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Pacing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Collaboration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 Were Closed Upon Completion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for </a:t>
            </a:r>
            <a:r>
              <a:rPr lang="en"/>
              <a:t>next sprint?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Double Checking 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thorough weight estimation discussion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 Page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https://cis4250w24-05.socs.uoguelph.ca/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Match Game: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https://cis4250w24-05.socs.uoguelph.ca/match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Snake Game: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https://cis4250w24-05.socs.uoguelph.ca/snake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Air Hockey: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https://cis4250w24-05.socs.uoguelph.ca/airhockey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a Memory Game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Improved Graphics for Snake Game and Air Hockey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Code Linting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Bug Fixes and more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 burndown chart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63" y="1225700"/>
            <a:ext cx="8193877" cy="300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Joudi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Worked on improving snake game graphics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Added scoring functionality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bunch of small tasks like debugging and other sprint lead responsibilities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Weight: 13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the memory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the leaderboard for air hockey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Updated opponent code for Air Hockey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Air Hockey bug fixes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WebGL research for future games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Weight: 9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CI/CD Pipeline: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Linters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Testing games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Organized stages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Helped with debugging and fixing errors caught by pipeline, updated some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Weight: 15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Manmeet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279800" y="1158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Air </a:t>
            </a:r>
            <a:r>
              <a:rPr lang="en" sz="1700"/>
              <a:t>Hockey</a:t>
            </a:r>
            <a:r>
              <a:rPr lang="en" sz="1700"/>
              <a:t> Bug Fixes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Error fixing in CI/CD pipeline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Weight: 7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Megh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</a:t>
            </a:r>
            <a:r>
              <a:rPr lang="en"/>
              <a:t> password from login and removed the register popup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a way to end the game, a score limit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 ways to pass in username to different pages, to snake game page - used session storage.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 = 13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