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17226107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1722610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1722610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1722610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17226107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17226107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7226107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7226107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7226107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7226107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1722610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1722610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722610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722610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722610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722610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722610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1722610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722610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1722610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722610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1722610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722610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1722610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1722610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1722610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is4250w24-05.socs.uoguelph.ca/" TargetMode="External"/><Relationship Id="rId4" Type="http://schemas.openxmlformats.org/officeDocument/2006/relationships/hyperlink" Target="https://cis4250w24-05.socs.uoguelph.ca/match" TargetMode="External"/><Relationship Id="rId5" Type="http://schemas.openxmlformats.org/officeDocument/2006/relationships/hyperlink" Target="https://cis4250w24-05.socs.uoguelph.ca/snake" TargetMode="External"/><Relationship Id="rId6" Type="http://schemas.openxmlformats.org/officeDocument/2006/relationships/hyperlink" Target="https://cis4250w24-05.socs.uoguelph.ca/airhocke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839475"/>
            <a:ext cx="7801500" cy="11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60725" y="32931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038" y="137200"/>
            <a:ext cx="2253924" cy="1885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mobile functionality for snake game (Touch </a:t>
            </a:r>
            <a:r>
              <a:rPr lang="en"/>
              <a:t>Functionality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about us page to include contact information for each member.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the how to play for the match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nav bars on all the different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so well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too little issues for everyone to divide equally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were not closed right after completing them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well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Pacing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Collaboration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</a:t>
            </a:r>
            <a:r>
              <a:rPr lang="en"/>
              <a:t>next sprint?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Checking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thorough weight estimation discussion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https://cis4250w24-05.socs.uoguelph.ca/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Game: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https://cis4250w24-05.socs.uoguelph.ca/match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Game: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https://cis4250w24-05.socs.uoguelph.ca/snake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Hockey: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https://cis4250w24-05.socs.uoguelph.ca/airhockey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the Word Puzzle Game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Creating secret page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Adding different ways to figure out the secret letters in each </a:t>
            </a:r>
            <a:r>
              <a:rPr lang="en" sz="1600"/>
              <a:t>separate</a:t>
            </a:r>
            <a:r>
              <a:rPr lang="en" sz="1600"/>
              <a:t> game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Leaderboard functionality for Match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more test cases for our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any outlying bugs in our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Linting consistency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burndown chart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00" y="1017725"/>
            <a:ext cx="7204392" cy="392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(Sprint Lead)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Puzzle Game Design - Match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Testing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Hockey Game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Snake Game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code for Linting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Ensured everything was running smoothly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Joudi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Leaderboard Functionality for Air Hockey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Leaderboard Functionality for Match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 End Testing Leaderboard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Weight: 11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brainstorm ideas for getting to the </a:t>
            </a:r>
            <a:r>
              <a:rPr lang="en"/>
              <a:t>secret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‘secret’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hint/secret to find in the snake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mobile functionality for Air Hockey (Touch Functionality)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Bug Issues for Air Hockey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Testing for Air Hockey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Testing for Match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Contributed to design of puzzle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the clue to secret page in air hockey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documentation for Sprint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Weight: 11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Manmeet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79800" y="1158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Helped brainstorm ideas for getting to the secret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Test Cases and fixed the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Reviewed and Updated Puzzle Word Documentation.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Weight 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