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1722610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1722610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722610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722610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7226107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17226107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722610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722610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722610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722610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1722610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1722610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722610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722610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722610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722610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722610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1722610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722610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1722610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722610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1722610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722610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1722610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722610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1722610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is4250w24-05.socs.uoguelph.ca/" TargetMode="External"/><Relationship Id="rId4" Type="http://schemas.openxmlformats.org/officeDocument/2006/relationships/hyperlink" Target="https://cis4250w24-05.socs.uoguelph.ca/match" TargetMode="External"/><Relationship Id="rId5" Type="http://schemas.openxmlformats.org/officeDocument/2006/relationships/hyperlink" Target="https://cis4250w24-05.socs.uoguelph.ca/snake" TargetMode="External"/><Relationship Id="rId6" Type="http://schemas.openxmlformats.org/officeDocument/2006/relationships/hyperlink" Target="https://cis4250w24-05.socs.uoguelph.ca/airhockey" TargetMode="External"/><Relationship Id="rId7" Type="http://schemas.openxmlformats.org/officeDocument/2006/relationships/hyperlink" Target="https://cis4250w24-05.socs.uoguelph.ca/blackjack" TargetMode="External"/><Relationship Id="rId8" Type="http://schemas.openxmlformats.org/officeDocument/2006/relationships/hyperlink" Target="https://cis4250w24-05.socs.uoguelph.ca/di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6445" r="6445" t="0"/>
          <a:stretch/>
        </p:blipFill>
        <p:spPr>
          <a:xfrm>
            <a:off x="2770250" y="141150"/>
            <a:ext cx="3520174" cy="17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Doing Testing for the new games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Fixing linting errors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Weight: 12</a:t>
            </a:r>
            <a:endParaRPr sz="1500"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so well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were created later than preferred.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sprint began later than anticipated.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well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organized itself </a:t>
            </a:r>
            <a:r>
              <a:rPr lang="en"/>
              <a:t>very well amongst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 communication regarding progress.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</a:t>
            </a:r>
            <a:r>
              <a:rPr lang="en"/>
              <a:t>next sprint?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7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Establishing a more rigid schedule, specifically for starting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Gaining a better understanding of what tasks may need to be completed.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Game: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https://cis4250w24-05.socs.uoguelph.ca/match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Game: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https://cis4250w24-05.socs.uoguelph.ca/snake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Hockey: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https://cis4250w24-05.socs.uoguelph.ca/airhockey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BlackJack: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https://cis4250w24-05.socs.uoguelph.ca/blackjack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Farkle: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https://cis4250w24-05.socs.uoguelph.ca/dice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accomplishments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Added 2 new games to arcade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Farkle - Dice Game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BlackJack - Card Game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Improved previous games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Increased Difficulty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seamless gameplay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Added indicators for actions </a:t>
            </a:r>
            <a:r>
              <a:rPr lang="en"/>
              <a:t>performed</a:t>
            </a:r>
            <a:r>
              <a:rPr lang="en"/>
              <a:t> in game</a:t>
            </a:r>
            <a:r>
              <a:rPr lang="en"/>
              <a:t>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Testing/Error Fixes/Documentation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Updated Site to reflect new changes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 burndown chart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13" y="1017725"/>
            <a:ext cx="718957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for blackjack game (Added delay when someone scores)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on gameplay for air hockey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play for blackjack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and beginning implementation of Blackjack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Blackjack </a:t>
            </a:r>
            <a:r>
              <a:rPr lang="en"/>
              <a:t>documentation </a:t>
            </a:r>
            <a:r>
              <a:rPr lang="en"/>
              <a:t>to Wiki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Dice/Farkle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Upped the difficulty of the match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Joudi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Updated Snake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Various small items (updating leaderboard, add how to play for farkle, </a:t>
            </a:r>
            <a:r>
              <a:rPr lang="en"/>
              <a:t>wiki update)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Weight: 11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Testing for the new added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The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 - 8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(Sprint Lead)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testing for the new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