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722610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722610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1722610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1722610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1722610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1722610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722610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722610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72261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172261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72261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72261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722610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722610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72261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72261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722610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722610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722610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722610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72261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72261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172261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172261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722610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722610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s4250w24-05.socs.uoguelph.ca/" TargetMode="External"/><Relationship Id="rId4" Type="http://schemas.openxmlformats.org/officeDocument/2006/relationships/hyperlink" Target="https://cis4250w24-05.socs.uoguelph.ca/snake.php" TargetMode="External"/><Relationship Id="rId5" Type="http://schemas.openxmlformats.org/officeDocument/2006/relationships/hyperlink" Target="https://gitlab.socs.uoguelph.ca/cis4250_w24/team_5/-/pipeli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5916" l="0" r="0" t="0"/>
          <a:stretch/>
        </p:blipFill>
        <p:spPr>
          <a:xfrm>
            <a:off x="3550350" y="249750"/>
            <a:ext cx="2043300" cy="1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the Frontend page for the Snake Game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Implemented the functionality of a Restart button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Added the How To Play page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additional test cases for the Snake Game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Fixed up About Me page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Weight: 12</a:t>
            </a:r>
            <a:endParaRPr sz="1500"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so well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</a:t>
            </a:r>
            <a:r>
              <a:rPr lang="en"/>
              <a:t>estimations</a:t>
            </a:r>
            <a:r>
              <a:rPr lang="en"/>
              <a:t> for some tasks were off, which led to a worse burndown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</a:t>
            </a:r>
            <a:r>
              <a:rPr lang="en"/>
              <a:t>a lot</a:t>
            </a:r>
            <a:r>
              <a:rPr lang="en"/>
              <a:t> of the stuff done at the end of the sprint, everyone was rushing to get stuff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well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our sprint planning earlier in the week, which allowed for a better start to the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enough issues to create for everyone this time around, so everyone had enough to 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good communication </a:t>
            </a:r>
            <a:r>
              <a:rPr lang="en"/>
              <a:t>with</a:t>
            </a:r>
            <a:r>
              <a:rPr lang="en"/>
              <a:t> one another, ensuring no merge conflicts.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</a:t>
            </a:r>
            <a:r>
              <a:rPr lang="en"/>
              <a:t>next sprint?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7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communication within the team, make sure everyone has what they need to complete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come up with more accurate weight estimations.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</a:t>
            </a:r>
            <a:r>
              <a:rPr lang="en"/>
              <a:t>complete</a:t>
            </a:r>
            <a:r>
              <a:rPr lang="en"/>
              <a:t> tasks earlier on in the sprint period.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updated landing page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snake game page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https://cis4250w24-05.socs.uoguelph.ca/snake.php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Pipeline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https://gitlab.socs.uoguelph.ca/cis4250_w24/team_5/-/pipelines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accomplishments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frontend and backend for logging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frontend and backend for snake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completed CI/CD Pipeline.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games menu to the main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burndown chart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73" y="948950"/>
            <a:ext cx="7208976" cy="40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frontend for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retrospective slides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readme for sprint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uninstall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Snake Game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Design Document for Snake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Web Server on Google Chrome, Safari, Mozilla Firefox, and Opera GX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the landing page with a ‘games menu’ that can be added upon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the production site to remove the trailing 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the repo on the VM to somewhere more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Joudi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task: setting up mysql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largest task: creating login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12: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13" y="3361875"/>
            <a:ext cx="76866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to implement the CI/CD pipeline, specifically with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in test cases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QA Notes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Retro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to implement the CI/CD pipeline, specifically with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test cases for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