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1722610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1722610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722610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722610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722610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722610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722610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722610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72261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72261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72261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72261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722610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722610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72261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72261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722610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722610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722610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722610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72261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72261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72261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72261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722610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1722610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s4250w24-05.socs.uoguelph.ca/" TargetMode="External"/><Relationship Id="rId4" Type="http://schemas.openxmlformats.org/officeDocument/2006/relationships/hyperlink" Target="https://cis4250w24-05.socs.uoguelph.ca/match" TargetMode="External"/><Relationship Id="rId5" Type="http://schemas.openxmlformats.org/officeDocument/2006/relationships/hyperlink" Target="https://cis4250w24-05.socs.uoguelph.ca/snake" TargetMode="External"/><Relationship Id="rId6" Type="http://schemas.openxmlformats.org/officeDocument/2006/relationships/hyperlink" Target="https://cis4250w24-05.socs.uoguelph.ca/airhocke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5916" l="0" r="0" t="0"/>
          <a:stretch/>
        </p:blipFill>
        <p:spPr>
          <a:xfrm>
            <a:off x="3550350" y="249750"/>
            <a:ext cx="2043300" cy="1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so well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less issues to </a:t>
            </a:r>
            <a:r>
              <a:rPr lang="en"/>
              <a:t>create</a:t>
            </a:r>
            <a:r>
              <a:rPr lang="en"/>
              <a:t> but later on it was 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4 took a little longer time to respond which made the sprint to start little 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well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well went all the issues were resolved.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put their effort and went everything good.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</a:t>
            </a:r>
            <a:r>
              <a:rPr lang="en"/>
              <a:t>next sprint?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7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Communication and trying to </a:t>
            </a:r>
            <a:r>
              <a:rPr lang="en"/>
              <a:t>solving</a:t>
            </a:r>
            <a:r>
              <a:rPr lang="en"/>
              <a:t> the issues early.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come up with accurate task weightage.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Game: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https://cis4250w24-05.socs.uoguelph.ca/match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Game: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https://cis4250w24-05.socs.uoguelph.ca/snake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Hockey: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https://cis4250w24-05.socs.uoguelph.ca/airhockey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accomplishments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the Teams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the Hockey Game and Snake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new Secret Puzzle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burndown chart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25" y="1017725"/>
            <a:ext cx="60638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the snake game so that there is a short pause between the game being loaded and starting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the hockey game starting bug, where the game started before play game was clicked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mystery/secret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Air Hockey Graphics/Physics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 Secret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 Game Brainstorming/planning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it more clear when the user got the match game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secrets to the </a:t>
            </a:r>
            <a:r>
              <a:rPr lang="en"/>
              <a:t>leaderboard and to the login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snake game to return part of the secret URL for the next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Joudi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task: updating documentation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largest: brainstorming hidden game ideas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Team 4 and Team 6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Brainstormed Ideas for new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bugs and updated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Contributed to adding clues/hints for secret game and connecting it with other teams.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games to reflect mystery theme.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