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about.php" TargetMode="External"/><Relationship Id="rId5" Type="http://schemas.openxmlformats.org/officeDocument/2006/relationships/hyperlink" Target="https://gitlab.socs.uoguelph.ca/cis4250_w24/team_5/-/pipeli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400" y="92175"/>
            <a:ext cx="2049206" cy="1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About Us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About Me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create the CI/CD Pipeline +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test case for the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Weight: 12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team meeting late this week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a hard time creating </a:t>
            </a:r>
            <a:r>
              <a:rPr lang="en"/>
              <a:t>enough</a:t>
            </a:r>
            <a:r>
              <a:rPr lang="en"/>
              <a:t> task for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tickets weren’t closed as they were </a:t>
            </a:r>
            <a:r>
              <a:rPr lang="en"/>
              <a:t>finished</a:t>
            </a:r>
            <a:r>
              <a:rPr lang="en"/>
              <a:t> which skewed the burndown/up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was </a:t>
            </a:r>
            <a:r>
              <a:rPr lang="en"/>
              <a:t>pretty independent, people assigned to the task didn’t need to ask other members for help, for the most part so everyone could focus on their own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tasks were done in a reasonable timeframe and didn’t prevent other tasks that relied on them from being able to be completed.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weekly meeting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tickets as you </a:t>
            </a:r>
            <a:r>
              <a:rPr lang="en"/>
              <a:t>complete</a:t>
            </a:r>
            <a:r>
              <a:rPr lang="en"/>
              <a:t>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break down larger task into smaller 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landing page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https://cis4250w24-05.socs.uoguelph.ca/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about us page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https://cis4250w24-05.socs.uoguelph.ca/about.php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basic tests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https://gitlab.socs.uoguelph.ca/cis4250_w24/team_5/-/pipelines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accomplishments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and styled landing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and styled about us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added their about us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able to access the production environment(VM)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burndown chart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Will add on sat night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23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get everyone up to speed on what everyone needed to do and helped answer questions regarding setting up local developer environment and logging into the 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styled initial landing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About Me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with Megh and Joudi to brainstorm Game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updated VM with sprint1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Researched and helped setup the beginning of the Pipeline by adding a testing framework that can test our 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README and adding information as it relates to this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contribution: create about me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largest contribution: create wiki on gitlab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 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50" y="551975"/>
            <a:ext cx="3394500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“About Me”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in the CI/CD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for deployment part.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Weight - 12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About Me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Researched Game Ideas for next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install script, that installs git on the vm, along with cloning the gitlab repo automatically.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