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110AF06-0F0F-4E40-9779-E458AB48947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7. Richard S. Sutton and Andrew G. Barto. 2018. Introduction to Reinforcement Learning (2nd. ed.). MIT Press, Cambridge, MA, USA.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4. A. Machado, G. Ramalho, Multi-agent Patrolling: An Empirical Analysis of Alternative Architectures, in Lecture Notes in Computer Science, 2002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8. L. Busoniu, R. Babuska, and B. De Schutter, “Multi-agent reinforcement learning: An overview,” Chapter 7 in Innovations in Multi-Agent Systems and Applications – 1(D. Srinivasan and L.C. Jain, eds.), vol. 310 of Studies in Computational Intelligence, Berlin, Germany: Springer, pp. 183–221, 2010.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Proxima Nova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P. Stone, M. Veloso, Multiagent Systems: A Survey from a Machine Learning Perspective, in Journal of Autonomous Robotics, vol 8, July 2000.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Proxima Nova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Kudenko, Kazakov, Machine Learning for Agents and Multi-Agent Systems, Book published by Idea Group Inc., 2003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4. A. Machado, G. Ramalho, Multi-agent Patrolling: An Empirical Analysis of Alternative Architectures, in Lecture Notes in Computer Science, 2002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5. H. Santana, G. Ramalho, Multi-Agent Patrolling with Reinforcement Learning, AAMAS’04, USA, 2004.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5. H. Santana, G. Ramalho, Multi-Agent Patrolling with Reinforcement Learning, AAMAS’04, USA, 2004.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2. Kudenko, Kazakov, Machine Learning for Agents and Multi-Agent Systems, Book published by Idea Group Inc., 2003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4. A. Machado, G. Ramalho, Multi-agent Patrolling: An Empirical Analysis of Alternative Architectures, in Lecture Notes in Computer Science, 2002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6. A. Almeida, G. Ramalho, Recent Advances on Multi-Agent Patrolling, Advances in Artificial Intelligence. SBIA’2004. LNAI 3171. pp. 526-535, 2004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7. Richard S. Sutton and Andrew G. Barto. 2018. Introduction to Reinforcement Learning (2nd. ed.). MIT Press, Cambridge, MA, USA.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Also explain about discounted return and farsightedness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Richard S. Sutton and Andrew G. Barto. 2018. Introduction to Reinforcement Learning (2nd. ed.). MIT Press, Cambridge, MA, USA.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10480" y="2057400"/>
            <a:ext cx="8122680" cy="360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10480" y="2057400"/>
            <a:ext cx="8122680" cy="360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0480" y="2057400"/>
            <a:ext cx="8122680" cy="360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3980FBB-EC80-4BC5-89C7-53DE70AABF00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33BA2AB-6B9E-447D-8331-23C12E044361}" type="slidenum">
              <a:rPr b="0" lang="en-IN" sz="10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F30736D-01B9-420D-8CBC-54222DBF048C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1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j49xSF5VoY9FCK7TGNYV0iGwJ3pkOgM5/view?usp=sharing" TargetMode="External"/><Relationship Id="rId2" Type="http://schemas.openxmlformats.org/officeDocument/2006/relationships/hyperlink" Target="https://drive.google.com/file/d/1QR0ooKFKQZqQbq8hr0b1ofNDyIpeY0_s/view?usp=sharing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10480" y="1257480"/>
            <a:ext cx="8122680" cy="158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Learning techniques in multi-agent patrolling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10480" y="3182400"/>
            <a:ext cx="8122680" cy="62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Meghdeep Jana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Frozen Lake Problem using Tabular Q-Learning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1152360"/>
            <a:ext cx="8520120" cy="367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Breaking it down further into sub-problems, first objective </a:t>
            </a: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is to solve for single-agent system to travel from A to B while </a:t>
            </a: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avoiding collisions/walls/holes.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Tabular Q-Learning updates the state-action pair[q(s,a)] </a:t>
            </a: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for each state with each episode iteration: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Inputs: States, Q-table, Environment(rewards)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Output: Updated Q-table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Loop over episodes</a:t>
            </a: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Video: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400" spc="-1" strike="noStrike" u="sng">
                <a:solidFill>
                  <a:srgbClr val="ff525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  <a:hlinkClick r:id="rId1"/>
              </a:rPr>
              <a:t>Agent 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400" spc="-1" strike="noStrike" u="sng">
                <a:solidFill>
                  <a:srgbClr val="ff525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  <a:hlinkClick r:id="rId2"/>
              </a:rPr>
              <a:t>Agent Learning: Near Optimal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Google Shape;115;p22" descr=""/>
          <p:cNvPicPr/>
          <p:nvPr/>
        </p:nvPicPr>
        <p:blipFill>
          <a:blip r:embed="rId3"/>
          <a:stretch/>
        </p:blipFill>
        <p:spPr>
          <a:xfrm>
            <a:off x="7094880" y="1170000"/>
            <a:ext cx="1737360" cy="173736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40" name="CustomShape 3"/>
          <p:cNvSpPr/>
          <p:nvPr/>
        </p:nvSpPr>
        <p:spPr>
          <a:xfrm>
            <a:off x="7382160" y="2907720"/>
            <a:ext cx="1162080" cy="572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Frozen Lake Environment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Tabular Q-Learning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10000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Pseudo Code[7]: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Google Shape;123;p23" descr=""/>
          <p:cNvPicPr/>
          <p:nvPr/>
        </p:nvPicPr>
        <p:blipFill>
          <a:blip r:embed="rId1"/>
          <a:stretch/>
        </p:blipFill>
        <p:spPr>
          <a:xfrm>
            <a:off x="551520" y="1452240"/>
            <a:ext cx="8463600" cy="355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Function Approximation: Deep Q-Network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For continuous state space systems, it is impossible to represent them in a tabular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Deep Neural Networks are hence used to estimate the Q-functions from the observed/experienced states and rewards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network is trained on the ‘experience replay’ and for stability purposes, the weights of the network are trained after certain intervals.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11760" y="4010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Scaling to MARL - Independent Q-learning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11760" y="1141560"/>
            <a:ext cx="8520120" cy="3673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Next step towards MARL is using Multiple Single-agents who learn the optimal policy independently[8].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policies of the agents might be such at they tie/collide, thus leading to suboptimal solution to the multi-agent problem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optimality is dependant on the formulation of reward functions. Some reward function such as ‘penalty for collision’ help in breaking ties and giving near optimal policies.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One such reward function using ‘idleness’ is explained in [4], which proved to give near optimal policies in some type of environments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algorithm used is Independent Q-Learning as agents are updating their own Q-tables but are based on a centralised reward system.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Future Work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11760" y="10000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Formulate multi-agent environments or convert existing environments to multi-agent environments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Experiment with using learning-techniques to make the non-learning techniques adaptive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Experiment with reward functions and implement independent Q-learning on multi-agent environment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Implementation of Deep-Independent-Q-Network for continuous state space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Formulation of an RL type environment using SUMO for patrolling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Exploration of other Distributed/Coordinated RL Algorithms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References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11760" y="923760"/>
            <a:ext cx="8520120" cy="392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P. Stone, M. Veloso, Multiagent Systems: A Survey from a Machine Learning Perspective, in Journal of Autonomous Robotics, vol 8, July 2000.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Kudenko, Kazakov, Machine Learning for Agents and Multi-Agent Systems, Book published by Idea Group Inc., 2003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"patrolling", OED Online. Oxford University Press, December 2019. Web. 17 January 2020.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A. Machado, G. Ramalho, Multi-agent Patrolling: An Empirical Analysis of Alternative Architectures, in Lecture Notes in Computer Science, 2002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H. Santana, G. Ramalho, Multi-Agent Patrolling with Reinforcement Learning, AAMAS’04, USA, 2004.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A. Almeida, G. Ramalho, Recent Advances on Multi-Agent Patrolling, Advances in Artificial Intelligence. SBIA’2004. LNAI 3171. pp. 526-535, 2004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Richard S. Sutton and Andrew G. Barto. 2018. Introduction to Reinforcement Learning (2nd. ed.). MIT Press, Cambridge, MA, USA.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L. Busoniu, R. Babuska, and B. De Schutter, “Multi-agent reinforcement learning: An overview,” Chapter 7 in Innovations in Multi-Agent Systems and Applications – 1(D. Srinivasan and L.C. Jain, eds.), vol. 310 of Studies in Computational Intelligence, Berlin, Germany: Springer, pp. 183–221, 2010.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10480" y="1568160"/>
            <a:ext cx="8122680" cy="1310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THANK YOU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216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Contents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7640" y="941400"/>
            <a:ext cx="8520120" cy="387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25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Introduction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25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Problem Statement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25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Review Literature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25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Reinforcement 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25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Algorithms for SARL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25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Frozen Lake using Q-learning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25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Deep Learning estimations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25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Independent Q-learning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25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Conclusions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25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Future Work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216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Introduction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Multi-agent systems(MAS) are group of autonomous entities that interact with each other in a common environment[1].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 u="sng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MAS’s environment could be cooperative, competitive or mixed in nature: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Coop: Form shapes, Patrolling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Comp: Race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Mixed: Football, Tennis Doubles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Agents could be Heterogenous or Homogenous[2]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Communication could be Decentralised(Messages), Centralised(Blackboard), or Non-communicating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Objective is to perform multi-agent patrolling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Problem Statement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305000"/>
            <a:ext cx="8520120" cy="3805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According to Oxford English Dictionary: </a:t>
            </a:r>
            <a:r>
              <a:rPr b="1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patrol (something)</a:t>
            </a: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is to go around an area or a building at regular times to check that it is safe and that there is no trouble[3]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premise for the task can be defined as a graph, where nodes represent locations and edges represent paths to reach these locations.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Patrolling can be defined as the task to continually minimise the time lag between two visits to the same location for all the locations in the graph[4].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time lag between two successive visit is termed as ‘idleness’ of a node[5].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Objective is to perform the patrolling task optimally using multiple agents.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Constraints and Assumptions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Curse of dimensionality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Proof of Convergence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Partially Observable Environments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Communication[5]</a:t>
            </a: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1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For now the assumptions are: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Homogeneous agents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Fully observable environment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Centralised communication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-79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Review Literature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456840"/>
            <a:ext cx="8520120" cy="432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 u="sng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Approaches/architectures to MAP</a:t>
            </a: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[4]: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Conscientious Reactive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Cognitive/Blackboard Coordinated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 u="sng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Various methods to patrolling are available</a:t>
            </a: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[6]: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1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Operations research:</a:t>
            </a: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Travelling Multi-Salesman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1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Non-learning</a:t>
            </a: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MA-A*, Pathfinder-Heuristic Agents, Greedy-Reactive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1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Learning:</a:t>
            </a: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Independent Q-Learning, Multi-agent Reinforcement 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But the environment can be dynamic and agents might need to change their plans on-the-fly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Therefore agents must learn and adapt dynamically with the environment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Traditional machine learning strategies worked well for single agent scenarios with single optimisation problem or for completely centralised 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Reinforcement learning is the most popular approach to tackle multi-agent learning problem[2]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216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Reinforcement 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076400"/>
            <a:ext cx="8520120" cy="391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Reinforcement Learning is an area of Machine Learning that deals with the problem of finding optimal actions that software agents should take in an environment when in a particular state of inputs in order to maximize a long term cumulative reward or minimize a long term cumulative cost[7]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Due to absence of a training dataset, RL has provision for unbiased exploration when searching in solution space through experience allowing the discovery of novel and unintuitive but optimal or near optimal control strategies.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RL problems are represented as Markov Decision Processes(MDPs): It is defined by states{s} and actions{a} that the agent can take at each state to reach the next state{s’}. The actions are governed by transition probabilities{P</a:t>
            </a:r>
            <a:r>
              <a:rPr b="0" lang="en-IN" sz="1800" spc="-1" strike="noStrike" baseline="-2500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</a:t>
            </a:r>
            <a:r>
              <a:rPr b="0" lang="en-IN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(s,s’)} and each step is associated with a reward{R</a:t>
            </a:r>
            <a:r>
              <a:rPr b="0" lang="en-IN" sz="1800" spc="-1" strike="noStrike" baseline="-2500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</a:t>
            </a:r>
            <a:r>
              <a:rPr b="0" lang="en-IN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(s,s’)}.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Reinforcement 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Google Shape;102;p20" descr=""/>
          <p:cNvPicPr/>
          <p:nvPr/>
        </p:nvPicPr>
        <p:blipFill>
          <a:blip r:embed="rId1"/>
          <a:stretch/>
        </p:blipFill>
        <p:spPr>
          <a:xfrm>
            <a:off x="311760" y="1225080"/>
            <a:ext cx="8520120" cy="328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216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Reinforcement Learning - Single Agent Algorithms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847800"/>
            <a:ext cx="8520120" cy="415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Policy is a solution to the MDP, which is a set of s,a,s’ forming a trajectory. It is assumed  that the s,a pair follows the Markov Property. Hence dynamic programming methods are used to find an optimal policy.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Each state is associated with a value-function{v(s)} and a state-action pair{q(s,a)} for a policy. It represents the cumulative return/reward from that state.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 u="sng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Various algorithms for SARL are</a:t>
            </a: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[7]: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1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Discrete State, Discrete Actions-</a:t>
            </a: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TD Learning : Tabular Q-learning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1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Continuous State, Discrete Action- </a:t>
            </a: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Function approximation: Deep Q-Network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1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Continuous State, Continuous Action- </a:t>
            </a: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Policy Gradient: Actor-Critic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patrolling environment in its simplest form can be represented as discrete states( Gridworld with states as finite number of nodes) and discrete actions(from a node, an agent can go forward, u-turn, right or left)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2020-01-21T11:16:36Z</dcterms:modified>
  <cp:revision>2</cp:revision>
  <dc:subject/>
  <dc:title/>
</cp:coreProperties>
</file>