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aubins.raj@capgemini.com" TargetMode="External"/><Relationship Id="rId5" Type="http://schemas.openxmlformats.org/officeDocument/2006/relationships/hyperlink" Target="https://vuetify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3471" y="3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Amusement Park </a:t>
            </a:r>
            <a:r>
              <a:rPr sz="1000" b="1" spc="-10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Amusement Park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Vue.js </a:t>
            </a:r>
            <a:r>
              <a:rPr sz="1000" spc="-5" dirty="0">
                <a:latin typeface="Verdana"/>
                <a:cs typeface="Verdana"/>
              </a:rPr>
              <a:t>UI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Angular</a:t>
            </a:r>
            <a:r>
              <a:rPr sz="1000" spc="-5" dirty="0">
                <a:latin typeface="Verdana"/>
                <a:cs typeface="Verdana"/>
              </a:rPr>
              <a:t> used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Frameworks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lang="en-IN" sz="1000" spc="-30" dirty="0" err="1">
                <a:latin typeface="Verdana"/>
                <a:cs typeface="Verdana"/>
              </a:rPr>
              <a:t>Vuetify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make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more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interactive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dynamic.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374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b="1" spc="-10" dirty="0">
                <a:latin typeface="Verdana"/>
                <a:cs typeface="Verdana"/>
              </a:rPr>
              <a:t>Coded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website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for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Resources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used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 Front-End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latin typeface="Verdana"/>
                <a:cs typeface="Verdana"/>
              </a:rPr>
              <a:t>Development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Designed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coded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Resources </a:t>
            </a:r>
            <a:r>
              <a:rPr sz="1000" dirty="0">
                <a:latin typeface="Verdana"/>
                <a:cs typeface="Verdana"/>
              </a:rPr>
              <a:t> u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mak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</a:t>
            </a:r>
            <a:r>
              <a:rPr sz="1000" spc="-5" dirty="0">
                <a:latin typeface="Verdana"/>
                <a:cs typeface="Verdana"/>
              </a:rPr>
              <a:t>bs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li</a:t>
            </a:r>
            <a:r>
              <a:rPr sz="1000" spc="-5" dirty="0">
                <a:latin typeface="Verdana"/>
                <a:cs typeface="Verdana"/>
              </a:rPr>
              <a:t>ke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mag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-5" dirty="0">
                <a:latin typeface="Verdana"/>
                <a:cs typeface="Verdana"/>
              </a:rPr>
              <a:t>f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ts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tc.</a:t>
            </a:r>
            <a:r>
              <a:rPr sz="1000" dirty="0">
                <a:latin typeface="Verdana"/>
                <a:cs typeface="Verdana"/>
              </a:rPr>
              <a:t>	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NK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:-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https://</a:t>
            </a:r>
            <a:r>
              <a:rPr lang="en-IN" sz="10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Vuetify</a:t>
            </a:r>
            <a:r>
              <a:rPr lang="en-IN" sz="10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 </a:t>
            </a:r>
            <a:r>
              <a:rPr lang="en-IN" sz="10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Getstarted</a:t>
            </a:r>
            <a:r>
              <a:rPr lang="en-IN" sz="10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/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45782"/>
            <a:ext cx="26243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60" baseline="30303" dirty="0" err="1">
                <a:solidFill>
                  <a:srgbClr val="FFFFFF"/>
                </a:solidFill>
                <a:latin typeface="Verdana"/>
                <a:cs typeface="Verdana"/>
              </a:rPr>
              <a:t>Banglore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80565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Meghana.h</a:t>
            </a:r>
            <a:r>
              <a:rPr lang="en-IN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-c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9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113807834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  <a:endParaRPr sz="1100">
              <a:latin typeface="Verdana"/>
              <a:cs typeface="Verdana"/>
            </a:endParaRP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Angular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379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vue.js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UI</a:t>
            </a:r>
            <a:r>
              <a:rPr sz="1100" spc="-10" dirty="0">
                <a:latin typeface="Verdana"/>
                <a:cs typeface="Verdana"/>
              </a:rPr>
              <a:t> 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783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Engineering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Electronics and Communication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1109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MONGODB</a:t>
            </a:r>
            <a:endParaRPr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Bootstrap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Vue.js </a:t>
            </a:r>
            <a:r>
              <a:rPr sz="1000" dirty="0" err="1">
                <a:latin typeface="Verdana"/>
                <a:cs typeface="Verdana"/>
              </a:rPr>
              <a:t>ui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lang="en-IN" sz="1000" spc="-5" dirty="0" err="1">
                <a:latin typeface="Verdana"/>
                <a:cs typeface="Verdana"/>
              </a:rPr>
              <a:t>Oracel</a:t>
            </a:r>
            <a:r>
              <a:rPr sz="1000" spc="-5" dirty="0">
                <a:latin typeface="Verdana"/>
                <a:cs typeface="Verdana"/>
              </a:rPr>
              <a:t>DB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</a:t>
            </a:r>
            <a:r>
              <a:rPr lang="en-IN" sz="1000" spc="-5" dirty="0" err="1">
                <a:latin typeface="Verdana"/>
                <a:cs typeface="Verdana"/>
              </a:rPr>
              <a:t>OracelDB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89370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Vue.js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Javascript/TypeScript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7376" y="1597310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Meghana HC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9" name="Picture 38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F2DC9195-1C5D-4F98-9AFA-CE7DAE830E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" y="267783"/>
            <a:ext cx="1583379" cy="1410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309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Meghana HC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H C, Meghana</cp:lastModifiedBy>
  <cp:revision>1</cp:revision>
  <dcterms:created xsi:type="dcterms:W3CDTF">2023-01-04T07:27:45Z</dcterms:created>
  <dcterms:modified xsi:type="dcterms:W3CDTF">2023-01-05T09:41:21Z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