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F1BF7B-8509-41C6-8D3A-F2F7370EE0D8}">
  <a:tblStyle styleId="{8CF1BF7B-8509-41C6-8D3A-F2F7370EE0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228046b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228046b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21a1345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21a1345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21a1345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21a1345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21a1345c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21a1345c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21a1345c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21a1345c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21a1345c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21a1345c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21a1345c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21a1345c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21a1345c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21a1345c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188925"/>
            <a:ext cx="5783400" cy="13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Baseflow prediction using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Regression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812775"/>
            <a:ext cx="5783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Supriyo Sadhya and Megh Kc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625" y="852488"/>
            <a:ext cx="5076825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3184775" y="433600"/>
            <a:ext cx="430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Study Area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829500" y="4291025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sz="1000">
                <a:solidFill>
                  <a:schemeClr val="dk1"/>
                </a:solidFill>
              </a:rPr>
              <a:t>Xu &amp; Valocchi, (2015)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97200" y="2108250"/>
            <a:ext cx="203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Dependent var :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observed flow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Independent var: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AutoNum type="arabicPeriod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evapotranspiration,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AutoNum type="arabicPeriod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precipitation,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AutoNum type="arabicPeriod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irrigation_pumping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639025" y="209325"/>
            <a:ext cx="40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Techniques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861525" y="904600"/>
            <a:ext cx="338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 conversion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Monthly mean flow observation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751175" y="2205425"/>
            <a:ext cx="31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Standardization of dataset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000" y="2571750"/>
            <a:ext cx="3590716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6300" y="184575"/>
            <a:ext cx="3476626" cy="20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1663550" y="284100"/>
            <a:ext cx="52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Scatter plots with least square lines for overall dataset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730638"/>
            <a:ext cx="272415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550" y="684300"/>
            <a:ext cx="300037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4363" y="2190300"/>
            <a:ext cx="265747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980150" y="2698850"/>
            <a:ext cx="18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Evapotranspiration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242950" y="2573725"/>
            <a:ext cx="25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Precipitation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610225" y="4079175"/>
            <a:ext cx="23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Irrigation Pumping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2706325" y="284100"/>
            <a:ext cx="34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Scatter plots for overall dataset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575" y="836700"/>
            <a:ext cx="5763974" cy="33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2706325" y="284100"/>
            <a:ext cx="34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Scatter plots for section 98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500" y="836700"/>
            <a:ext cx="5368299" cy="34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2706325" y="284100"/>
            <a:ext cx="34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Scatter plots for section 188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525" y="787263"/>
            <a:ext cx="5674049" cy="356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975" y="785800"/>
            <a:ext cx="6155676" cy="36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3005350" y="385600"/>
            <a:ext cx="42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Base flow each segment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1896875" y="188200"/>
            <a:ext cx="51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 for Multiple Linear regression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4" name="Google Shape;124;p21"/>
          <p:cNvGraphicFramePr/>
          <p:nvPr/>
        </p:nvGraphicFramePr>
        <p:xfrm>
          <a:off x="1896875" y="88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{8CF1BF7B-8509-41C6-8D3A-F2F7370EE0D8}</a:tableStyleId>
              </a:tblPr>
              <a:tblGrid>
                <a:gridCol w="2864625"/>
                <a:gridCol w="1062900"/>
                <a:gridCol w="928325"/>
              </a:tblGrid>
              <a:tr h="36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Model no.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R2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value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p-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5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Irrigation_pumping + Evapotranspiration + Precipitation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0.083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2.91e-291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1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Evapotranspiration + Precipitation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0.076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8.20e-270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62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Irrigation_pumping + Precipitation + Evapotranspiration + Date(one hot encoded)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0.086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1.34e-291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63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Observed ~ Irrigation_pumping + Precipitation + Evapotranspiration + Segment_id(one hot encoded)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0.718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79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Observed ~ Irrigation_pumping + Precipitation + Evapotranspiration + Segment_id(one hot encoded) + Date(one hot encoded)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0.722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0.00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25" name="Google Shape;125;p21"/>
          <p:cNvSpPr txBox="1"/>
          <p:nvPr/>
        </p:nvSpPr>
        <p:spPr>
          <a:xfrm>
            <a:off x="7148750" y="1124275"/>
            <a:ext cx="18480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Finally,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used train test split to split our data into training and testing.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Fitted the model with the training data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 R2 value - 0.72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