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0482C0-9F0F-453C-9C92-3DE88B0EB8A3}">
  <a:tblStyle styleId="{D80482C0-9F0F-453C-9C92-3DE88B0EB8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ae30e4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2ae30e4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29f05c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29f05c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29f05c4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29f05c4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9f05c4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9f05c4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9f05c46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29f05c46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9f05c46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29f05c4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2ae30e4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2ae30e4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2ae30e4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2ae30e4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2ae30e4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2ae30e4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swannnn/wine-classification-logistic-regression/inpu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rakeshrau/social-network-ad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regression, SVM and RBF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812775"/>
            <a:ext cx="578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Pouyan Seidiyan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Megh Kc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4650075" y="1674625"/>
            <a:ext cx="3259500" cy="311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7275" y="3850"/>
            <a:ext cx="3962400" cy="311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57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151400" y="2713775"/>
            <a:ext cx="16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 Reg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00" y="1789650"/>
            <a:ext cx="2789502" cy="26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877250" y="4346450"/>
            <a:ext cx="16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493900" y="293975"/>
            <a:ext cx="131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reen for purchase=1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513725" y="471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1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40875" y="953288"/>
            <a:ext cx="379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wine quality dataset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variable: wine quality (3-8 rank)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Classifier variables: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acidity parameters, PH, sulfates, sugar, chlorides &amp; alcohol content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1599*12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027775" y="3080525"/>
            <a:ext cx="376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Significance: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 can use this analysis to improve its wine products with the best quality, which affects market penetration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513725" y="471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Techniques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898900" y="889650"/>
            <a:ext cx="4209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 level of wine quality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0- bad (3 &amp; 4 -initial ranking)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 medium (5 &amp; 6 )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 high (7 &amp; 8)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hot encoding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quality levels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split 80%, 20%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(linear and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polynomial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classification)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RBF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425" y="134575"/>
            <a:ext cx="9121500" cy="5008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463200" y="694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925"/>
            <a:ext cx="5062712" cy="39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636" y="1353900"/>
            <a:ext cx="3776489" cy="35943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8036725" y="515850"/>
            <a:ext cx="110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0- bad quality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1-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medium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2- high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82175" y="4545425"/>
            <a:ext cx="34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between different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216800" y="59800"/>
            <a:ext cx="8927100" cy="503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513725" y="90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420600"/>
            <a:ext cx="3064338" cy="4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663" y="0"/>
            <a:ext cx="36861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6688" y="2571750"/>
            <a:ext cx="368616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636175" y="406575"/>
            <a:ext cx="18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Logistic regression, weight 0.15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F-score [0.82,0.39]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712375" y="3073575"/>
            <a:ext cx="14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Linear SVM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weight 0:1, 1:4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F-score [0.84,0.42]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101000" y="-67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32600" y="4637475"/>
            <a:ext cx="383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Scatter plots for different independent variables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704228" y="1182400"/>
            <a:ext cx="4345800" cy="193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2859200" y="13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{D80482C0-9F0F-453C-9C92-3DE88B0EB8A3}</a:tableStyleId>
              </a:tblPr>
              <a:tblGrid>
                <a:gridCol w="485150"/>
                <a:gridCol w="1410000"/>
                <a:gridCol w="889225"/>
                <a:gridCol w="1297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Analysis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f-score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remarks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[0.82,0.39]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 0.15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[0.84,0.42]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(0:1,1:4)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Polynomial</a:t>
                      </a:r>
                      <a:r>
                        <a:rPr lang="en" sz="1100"/>
                        <a:t> 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[0.90,0.16]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(0:1,1:4) deg-5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RBF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[0.87,0.33]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(0:1,1:4)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2" name="Google Shape;112;p18"/>
          <p:cNvSpPr txBox="1"/>
          <p:nvPr/>
        </p:nvSpPr>
        <p:spPr>
          <a:xfrm>
            <a:off x="3416550" y="7693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338200" y="3118600"/>
            <a:ext cx="5203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is good for this dataset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Polynomial kernel worked best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weight has changed the results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is seemed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struggling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classify the positive values, could be because of the less data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3513725" y="471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2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840875" y="953288"/>
            <a:ext cx="379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 networking ads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variable: purchased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Classifier variables: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Age, gender, estimated salary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027775" y="3100800"/>
            <a:ext cx="309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Significance: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Age, gender, estimated salary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3513725" y="471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Techniques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898900" y="889650"/>
            <a:ext cx="420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split 75%, 25%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(linear and polynomial classification)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RBF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463200" y="694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1706613" y="13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{D80482C0-9F0F-453C-9C92-3DE88B0EB8A3}</a:tableStyleId>
              </a:tblPr>
              <a:tblGrid>
                <a:gridCol w="339025"/>
                <a:gridCol w="1291875"/>
                <a:gridCol w="835875"/>
                <a:gridCol w="828375"/>
                <a:gridCol w="830750"/>
                <a:gridCol w="839800"/>
                <a:gridCol w="765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Analysis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f-score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Support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emarks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Logistic reg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[0.90,0.89]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[0.96,0.78]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[0.93,0.83]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w=0.4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Linear SVM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[0.88,0.92]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[0.97,0.72]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[0.92,0.81]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Polynomial SVM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[0.96,0.88]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[0.94,0.91]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[0.95,0.89]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RBF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[0.83,0.85]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[0.93,0.67]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[0.88,0.75]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33" name="Google Shape;133;p21"/>
          <p:cNvSpPr txBox="1"/>
          <p:nvPr/>
        </p:nvSpPr>
        <p:spPr>
          <a:xfrm>
            <a:off x="1712000" y="3214700"/>
            <a:ext cx="5786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Logistic Regression and Radial Basis Function taking the least time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Conversely, SVM (Linear) took the longest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