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7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25956-5901-4FB4-AFB1-D4EF54958926}">
          <p14:sldIdLst>
            <p14:sldId id="257"/>
            <p14:sldId id="26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9663C-7320-4BAA-A390-9228D8DB7180}" v="74" dt="2020-05-07T07:42:27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-Elena Gorini" userId="0931e6241ac8f722" providerId="LiveId" clId="{FEC9663C-7320-4BAA-A390-9228D8DB7180}"/>
    <pc:docChg chg="undo redo custSel mod addSld delSld modSld modSection">
      <pc:chgData name="Maria-Elena Gorini" userId="0931e6241ac8f722" providerId="LiveId" clId="{FEC9663C-7320-4BAA-A390-9228D8DB7180}" dt="2020-05-07T07:43:09.379" v="2744" actId="1076"/>
      <pc:docMkLst>
        <pc:docMk/>
      </pc:docMkLst>
      <pc:sldChg chg="addSp delSp modSp mod">
        <pc:chgData name="Maria-Elena Gorini" userId="0931e6241ac8f722" providerId="LiveId" clId="{FEC9663C-7320-4BAA-A390-9228D8DB7180}" dt="2020-05-07T07:16:13.804" v="2352" actId="20577"/>
        <pc:sldMkLst>
          <pc:docMk/>
          <pc:sldMk cId="680872453" sldId="263"/>
        </pc:sldMkLst>
        <pc:spChg chg="mod">
          <ac:chgData name="Maria-Elena Gorini" userId="0931e6241ac8f722" providerId="LiveId" clId="{FEC9663C-7320-4BAA-A390-9228D8DB7180}" dt="2020-05-07T06:24:28.448" v="146" actId="14100"/>
          <ac:spMkLst>
            <pc:docMk/>
            <pc:sldMk cId="680872453" sldId="263"/>
            <ac:spMk id="2" creationId="{9B70A85E-5045-4683-AE3C-3DFD1CC84D03}"/>
          </ac:spMkLst>
        </pc:spChg>
        <pc:spChg chg="del mod">
          <ac:chgData name="Maria-Elena Gorini" userId="0931e6241ac8f722" providerId="LiveId" clId="{FEC9663C-7320-4BAA-A390-9228D8DB7180}" dt="2020-05-07T07:12:19.787" v="2216" actId="478"/>
          <ac:spMkLst>
            <pc:docMk/>
            <pc:sldMk cId="680872453" sldId="263"/>
            <ac:spMk id="3" creationId="{F41ADD9B-217E-4A72-9D0F-B5E84C59F1BA}"/>
          </ac:spMkLst>
        </pc:spChg>
        <pc:spChg chg="add del mod">
          <ac:chgData name="Maria-Elena Gorini" userId="0931e6241ac8f722" providerId="LiveId" clId="{FEC9663C-7320-4BAA-A390-9228D8DB7180}" dt="2020-05-07T07:12:18.520" v="2215"/>
          <ac:spMkLst>
            <pc:docMk/>
            <pc:sldMk cId="680872453" sldId="263"/>
            <ac:spMk id="5" creationId="{6B6B22BF-79E4-4C28-98B0-7D007A5AD98B}"/>
          </ac:spMkLst>
        </pc:spChg>
        <pc:spChg chg="add del mod">
          <ac:chgData name="Maria-Elena Gorini" userId="0931e6241ac8f722" providerId="LiveId" clId="{FEC9663C-7320-4BAA-A390-9228D8DB7180}" dt="2020-05-07T07:12:22.088" v="2219" actId="478"/>
          <ac:spMkLst>
            <pc:docMk/>
            <pc:sldMk cId="680872453" sldId="263"/>
            <ac:spMk id="7" creationId="{7F4834C0-57AF-4C3A-8D2E-3B636198D488}"/>
          </ac:spMkLst>
        </pc:spChg>
        <pc:spChg chg="add del mod">
          <ac:chgData name="Maria-Elena Gorini" userId="0931e6241ac8f722" providerId="LiveId" clId="{FEC9663C-7320-4BAA-A390-9228D8DB7180}" dt="2020-05-07T07:12:21.023" v="2218"/>
          <ac:spMkLst>
            <pc:docMk/>
            <pc:sldMk cId="680872453" sldId="263"/>
            <ac:spMk id="8" creationId="{03E06A47-3373-4E61-88B8-E9BDB4812A6D}"/>
          </ac:spMkLst>
        </pc:spChg>
        <pc:spChg chg="add del mod">
          <ac:chgData name="Maria-Elena Gorini" userId="0931e6241ac8f722" providerId="LiveId" clId="{FEC9663C-7320-4BAA-A390-9228D8DB7180}" dt="2020-05-07T07:15:50.732" v="2337" actId="478"/>
          <ac:spMkLst>
            <pc:docMk/>
            <pc:sldMk cId="680872453" sldId="263"/>
            <ac:spMk id="9" creationId="{399CD929-8926-4833-91C2-144EF4B01088}"/>
          </ac:spMkLst>
        </pc:spChg>
        <pc:spChg chg="add del mod">
          <ac:chgData name="Maria-Elena Gorini" userId="0931e6241ac8f722" providerId="LiveId" clId="{FEC9663C-7320-4BAA-A390-9228D8DB7180}" dt="2020-05-07T07:15:52.703" v="2338" actId="478"/>
          <ac:spMkLst>
            <pc:docMk/>
            <pc:sldMk cId="680872453" sldId="263"/>
            <ac:spMk id="11" creationId="{50483875-931B-42F8-8A65-723161DA3D86}"/>
          </ac:spMkLst>
        </pc:spChg>
        <pc:spChg chg="add mod">
          <ac:chgData name="Maria-Elena Gorini" userId="0931e6241ac8f722" providerId="LiveId" clId="{FEC9663C-7320-4BAA-A390-9228D8DB7180}" dt="2020-05-07T07:16:13.804" v="2352" actId="20577"/>
          <ac:spMkLst>
            <pc:docMk/>
            <pc:sldMk cId="680872453" sldId="263"/>
            <ac:spMk id="12" creationId="{A5A85A8D-28FB-4484-A81C-2AC04B3D5503}"/>
          </ac:spMkLst>
        </pc:spChg>
      </pc:sldChg>
      <pc:sldChg chg="addSp delSp modSp new mod">
        <pc:chgData name="Maria-Elena Gorini" userId="0931e6241ac8f722" providerId="LiveId" clId="{FEC9663C-7320-4BAA-A390-9228D8DB7180}" dt="2020-05-07T07:32:46.184" v="2708" actId="6549"/>
        <pc:sldMkLst>
          <pc:docMk/>
          <pc:sldMk cId="46482427" sldId="264"/>
        </pc:sldMkLst>
        <pc:spChg chg="mod">
          <ac:chgData name="Maria-Elena Gorini" userId="0931e6241ac8f722" providerId="LiveId" clId="{FEC9663C-7320-4BAA-A390-9228D8DB7180}" dt="2020-05-07T06:31:45.938" v="656" actId="20577"/>
          <ac:spMkLst>
            <pc:docMk/>
            <pc:sldMk cId="46482427" sldId="264"/>
            <ac:spMk id="2" creationId="{FFEFDA95-0CCD-4039-A75F-D5731710E181}"/>
          </ac:spMkLst>
        </pc:spChg>
        <pc:spChg chg="del mod">
          <ac:chgData name="Maria-Elena Gorini" userId="0931e6241ac8f722" providerId="LiveId" clId="{FEC9663C-7320-4BAA-A390-9228D8DB7180}" dt="2020-05-07T06:46:25.274" v="1210" actId="478"/>
          <ac:spMkLst>
            <pc:docMk/>
            <pc:sldMk cId="46482427" sldId="264"/>
            <ac:spMk id="3" creationId="{58E1F6B8-B292-4E90-8E0C-949278CFA927}"/>
          </ac:spMkLst>
        </pc:spChg>
        <pc:spChg chg="add del mod">
          <ac:chgData name="Maria-Elena Gorini" userId="0931e6241ac8f722" providerId="LiveId" clId="{FEC9663C-7320-4BAA-A390-9228D8DB7180}" dt="2020-05-07T06:46:39.200" v="1213" actId="478"/>
          <ac:spMkLst>
            <pc:docMk/>
            <pc:sldMk cId="46482427" sldId="264"/>
            <ac:spMk id="6" creationId="{504765FB-3F41-45B5-8BA5-796800EA16EB}"/>
          </ac:spMkLst>
        </pc:spChg>
        <pc:spChg chg="add del mod">
          <ac:chgData name="Maria-Elena Gorini" userId="0931e6241ac8f722" providerId="LiveId" clId="{FEC9663C-7320-4BAA-A390-9228D8DB7180}" dt="2020-05-07T06:46:35.675" v="1212"/>
          <ac:spMkLst>
            <pc:docMk/>
            <pc:sldMk cId="46482427" sldId="264"/>
            <ac:spMk id="7" creationId="{010535A7-7331-4B6B-A1D2-18A69F1A30C5}"/>
          </ac:spMkLst>
        </pc:spChg>
        <pc:spChg chg="add mod">
          <ac:chgData name="Maria-Elena Gorini" userId="0931e6241ac8f722" providerId="LiveId" clId="{FEC9663C-7320-4BAA-A390-9228D8DB7180}" dt="2020-05-07T07:32:46.184" v="2708" actId="6549"/>
          <ac:spMkLst>
            <pc:docMk/>
            <pc:sldMk cId="46482427" sldId="264"/>
            <ac:spMk id="8" creationId="{3857A4F4-5DA3-400D-8351-058D9998AEFA}"/>
          </ac:spMkLst>
        </pc:spChg>
      </pc:sldChg>
      <pc:sldChg chg="new del">
        <pc:chgData name="Maria-Elena Gorini" userId="0931e6241ac8f722" providerId="LiveId" clId="{FEC9663C-7320-4BAA-A390-9228D8DB7180}" dt="2020-05-07T06:23:18.565" v="1" actId="2696"/>
        <pc:sldMkLst>
          <pc:docMk/>
          <pc:sldMk cId="195508303" sldId="264"/>
        </pc:sldMkLst>
      </pc:sldChg>
      <pc:sldChg chg="addSp modSp new mod">
        <pc:chgData name="Maria-Elena Gorini" userId="0931e6241ac8f722" providerId="LiveId" clId="{FEC9663C-7320-4BAA-A390-9228D8DB7180}" dt="2020-05-07T07:28:20.382" v="2565" actId="1076"/>
        <pc:sldMkLst>
          <pc:docMk/>
          <pc:sldMk cId="1551889209" sldId="265"/>
        </pc:sldMkLst>
        <pc:spChg chg="mod">
          <ac:chgData name="Maria-Elena Gorini" userId="0931e6241ac8f722" providerId="LiveId" clId="{FEC9663C-7320-4BAA-A390-9228D8DB7180}" dt="2020-05-07T07:18:55.095" v="2367" actId="20577"/>
          <ac:spMkLst>
            <pc:docMk/>
            <pc:sldMk cId="1551889209" sldId="265"/>
            <ac:spMk id="2" creationId="{D7046388-ECD4-409B-BABD-0935B6304350}"/>
          </ac:spMkLst>
        </pc:spChg>
        <pc:spChg chg="mod">
          <ac:chgData name="Maria-Elena Gorini" userId="0931e6241ac8f722" providerId="LiveId" clId="{FEC9663C-7320-4BAA-A390-9228D8DB7180}" dt="2020-05-07T07:27:05.672" v="2550" actId="5793"/>
          <ac:spMkLst>
            <pc:docMk/>
            <pc:sldMk cId="1551889209" sldId="265"/>
            <ac:spMk id="3" creationId="{46CBDA57-6883-46F1-9967-DA665034990F}"/>
          </ac:spMkLst>
        </pc:spChg>
        <pc:picChg chg="add mod">
          <ac:chgData name="Maria-Elena Gorini" userId="0931e6241ac8f722" providerId="LiveId" clId="{FEC9663C-7320-4BAA-A390-9228D8DB7180}" dt="2020-05-07T07:28:18.746" v="2564" actId="1076"/>
          <ac:picMkLst>
            <pc:docMk/>
            <pc:sldMk cId="1551889209" sldId="265"/>
            <ac:picMk id="5" creationId="{C204A339-53EC-40C6-A180-02A1D7FB3918}"/>
          </ac:picMkLst>
        </pc:picChg>
        <pc:picChg chg="add mod">
          <ac:chgData name="Maria-Elena Gorini" userId="0931e6241ac8f722" providerId="LiveId" clId="{FEC9663C-7320-4BAA-A390-9228D8DB7180}" dt="2020-05-07T07:28:20.382" v="2565" actId="1076"/>
          <ac:picMkLst>
            <pc:docMk/>
            <pc:sldMk cId="1551889209" sldId="265"/>
            <ac:picMk id="6" creationId="{FFEE572D-4BC2-4054-9730-956FF66AECCB}"/>
          </ac:picMkLst>
        </pc:picChg>
      </pc:sldChg>
      <pc:sldChg chg="addSp modSp new mod setBg">
        <pc:chgData name="Maria-Elena Gorini" userId="0931e6241ac8f722" providerId="LiveId" clId="{FEC9663C-7320-4BAA-A390-9228D8DB7180}" dt="2020-05-07T07:43:09.379" v="2744" actId="1076"/>
        <pc:sldMkLst>
          <pc:docMk/>
          <pc:sldMk cId="1420916427" sldId="266"/>
        </pc:sldMkLst>
        <pc:spChg chg="mo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2" creationId="{45B8AC3C-927E-47DD-B884-C42F0E065B11}"/>
          </ac:spMkLst>
        </pc:spChg>
        <pc:spChg chg="mod or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3" creationId="{4CCC4311-274E-43AD-96D4-A83A81BE8782}"/>
          </ac:spMkLst>
        </pc:spChg>
        <pc:spChg chg="mo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4" creationId="{C11B46CB-8021-49A0-95B7-AD795DAB8124}"/>
          </ac:spMkLst>
        </pc:spChg>
        <pc:spChg chg="ad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11" creationId="{C77F74B7-5344-4985-8463-5B8EE7030F16}"/>
          </ac:spMkLst>
        </pc:spChg>
        <pc:spChg chg="ad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13" creationId="{0E38218E-B21F-433A-BB44-F15DE7DC66E9}"/>
          </ac:spMkLst>
        </pc:spChg>
        <pc:spChg chg="ad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15" creationId="{080DD7D4-CD57-4577-ACCC-43E1C72F77B9}"/>
          </ac:spMkLst>
        </pc:spChg>
        <pc:picChg chg="add mod ord">
          <ac:chgData name="Maria-Elena Gorini" userId="0931e6241ac8f722" providerId="LiveId" clId="{FEC9663C-7320-4BAA-A390-9228D8DB7180}" dt="2020-05-07T07:43:04.179" v="2742" actId="1076"/>
          <ac:picMkLst>
            <pc:docMk/>
            <pc:sldMk cId="1420916427" sldId="266"/>
            <ac:picMk id="5" creationId="{EC2EC7C7-8B6E-4594-9D71-60E20A17405D}"/>
          </ac:picMkLst>
        </pc:picChg>
        <pc:picChg chg="add mod ord">
          <ac:chgData name="Maria-Elena Gorini" userId="0931e6241ac8f722" providerId="LiveId" clId="{FEC9663C-7320-4BAA-A390-9228D8DB7180}" dt="2020-05-07T07:43:09.379" v="2744" actId="1076"/>
          <ac:picMkLst>
            <pc:docMk/>
            <pc:sldMk cId="1420916427" sldId="266"/>
            <ac:picMk id="6" creationId="{675EB5DF-20F6-46B2-83EF-4468A40ABD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EA89FD-27B9-45AC-8997-6531036B37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13E8B-0EBB-4E5F-AC4F-0F356DE4D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EBA6D-3820-42AD-8642-C5D9DEAC630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6DB7D-72C6-41B3-9FF9-0E1CF2D4A6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226C-48CA-425A-956A-A466B515BA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F186C-43E0-4397-B871-BEE0F64F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64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042C3-4E46-48E5-AD3C-A84516A8A3D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F7D8B-E4F2-4C00-96B9-4E1B68D8F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536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5EC4-5EB3-4A54-8036-4695328D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US" dirty="0" err="1"/>
              <a:t>COVIDgilance</a:t>
            </a:r>
            <a:r>
              <a:rPr lang="en-US" dirty="0"/>
              <a:t> Tracker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Paul Kazalski, </a:t>
            </a:r>
            <a:r>
              <a:rPr lang="en-US" sz="1900" dirty="0" err="1"/>
              <a:t>Flomo</a:t>
            </a:r>
            <a:r>
              <a:rPr lang="en-US" sz="1900" dirty="0"/>
              <a:t> </a:t>
            </a:r>
            <a:r>
              <a:rPr lang="en-US" sz="1900" dirty="0" err="1"/>
              <a:t>Kokro</a:t>
            </a:r>
            <a:r>
              <a:rPr lang="en-US" sz="1900" dirty="0"/>
              <a:t>, Will Giordano, Maria-Elena Gorini, Meghna </a:t>
            </a:r>
            <a:r>
              <a:rPr lang="en-US" sz="1900" dirty="0" err="1"/>
              <a:t>Agnish</a:t>
            </a:r>
            <a:r>
              <a:rPr lang="en-US" sz="1900" dirty="0"/>
              <a:t/>
            </a:r>
            <a:br>
              <a:rPr lang="en-US" sz="1900" dirty="0"/>
            </a:br>
            <a:endParaRPr lang="en-US" sz="1900" dirty="0"/>
          </a:p>
        </p:txBody>
      </p:sp>
      <p:pic>
        <p:nvPicPr>
          <p:cNvPr id="4" name="Content Placeholder 3" descr="A picture containing meter&#10;&#10;Description automatically generated">
            <a:extLst>
              <a:ext uri="{FF2B5EF4-FFF2-40B4-BE49-F238E27FC236}">
                <a16:creationId xmlns:a16="http://schemas.microsoft.com/office/drawing/2014/main" id="{C0337632-7886-4480-9A24-5CE3E5561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095" y="1945634"/>
            <a:ext cx="8421809" cy="47372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84659-62D1-4B86-8753-50C741AC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8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risk profile of US counties by:</a:t>
            </a:r>
          </a:p>
          <a:p>
            <a:pPr lvl="2"/>
            <a:r>
              <a:rPr lang="en-US" dirty="0" smtClean="0"/>
              <a:t>Population density </a:t>
            </a:r>
          </a:p>
          <a:p>
            <a:pPr lvl="2"/>
            <a:r>
              <a:rPr lang="en-US" dirty="0" smtClean="0"/>
              <a:t>Age demographics with focus on over 70</a:t>
            </a:r>
          </a:p>
          <a:p>
            <a:pPr lvl="2"/>
            <a:r>
              <a:rPr lang="en-US" dirty="0" smtClean="0"/>
              <a:t>Features were ranked and ranges were created to normalize the data</a:t>
            </a:r>
          </a:p>
          <a:p>
            <a:pPr lvl="2"/>
            <a:r>
              <a:rPr lang="en-US" dirty="0" smtClean="0"/>
              <a:t>Final range column was created as a means of all ranges </a:t>
            </a:r>
          </a:p>
          <a:p>
            <a:pPr lvl="2"/>
            <a:r>
              <a:rPr lang="en-US" dirty="0" smtClean="0"/>
              <a:t>Counties were placed into Low, Medium, High and Critical categories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56" y="4323994"/>
            <a:ext cx="3422419" cy="2124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644" y="4323994"/>
            <a:ext cx="3917866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5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2"/>
            <a:r>
              <a:rPr lang="en-US" dirty="0" smtClean="0"/>
              <a:t>Purpose of the model – to classify the counties risk impact based on the features</a:t>
            </a:r>
          </a:p>
          <a:p>
            <a:pPr lvl="2"/>
            <a:r>
              <a:rPr lang="en-US" dirty="0" smtClean="0"/>
              <a:t>Checked the dataset for nulls</a:t>
            </a:r>
          </a:p>
          <a:p>
            <a:pPr lvl="2"/>
            <a:r>
              <a:rPr lang="en-US" dirty="0" smtClean="0"/>
              <a:t>Dropped all columns except cases, deaths, population density and age as input variables</a:t>
            </a:r>
          </a:p>
          <a:p>
            <a:pPr lvl="2"/>
            <a:r>
              <a:rPr lang="en-US" dirty="0" smtClean="0"/>
              <a:t>Output variable – Impact</a:t>
            </a:r>
          </a:p>
          <a:p>
            <a:pPr lvl="2"/>
            <a:r>
              <a:rPr lang="en-US" dirty="0" smtClean="0"/>
              <a:t>Trained and tested the model </a:t>
            </a:r>
          </a:p>
          <a:p>
            <a:pPr lvl="3"/>
            <a:r>
              <a:rPr lang="en-US" dirty="0" smtClean="0"/>
              <a:t>Accuracy rate – Trained data - 62.68%</a:t>
            </a:r>
          </a:p>
          <a:p>
            <a:pPr lvl="3"/>
            <a:r>
              <a:rPr lang="en-US" dirty="0"/>
              <a:t>Accuracy rate – </a:t>
            </a:r>
            <a:r>
              <a:rPr lang="en-US" dirty="0" smtClean="0"/>
              <a:t>Tested </a:t>
            </a:r>
            <a:r>
              <a:rPr lang="en-US" dirty="0"/>
              <a:t>data - </a:t>
            </a:r>
            <a:r>
              <a:rPr lang="en-US" dirty="0" smtClean="0"/>
              <a:t>62.61%</a:t>
            </a:r>
          </a:p>
          <a:p>
            <a:pPr lvl="2"/>
            <a:r>
              <a:rPr lang="en-US" dirty="0" smtClean="0"/>
              <a:t>Not much improvement with Grid search method – 62.67%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5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06" y="1255222"/>
            <a:ext cx="9705448" cy="4993177"/>
          </a:xfrm>
        </p:spPr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7" y="1706470"/>
            <a:ext cx="4600445" cy="2193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413163"/>
            <a:ext cx="4683716" cy="2512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8" y="3962133"/>
            <a:ext cx="4761052" cy="2577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3962132"/>
            <a:ext cx="4701382" cy="2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3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 – To dos</a:t>
            </a:r>
          </a:p>
          <a:p>
            <a:pPr lvl="1"/>
            <a:r>
              <a:rPr lang="en-US" dirty="0" smtClean="0"/>
              <a:t>Add more features:</a:t>
            </a:r>
          </a:p>
          <a:p>
            <a:pPr lvl="2"/>
            <a:r>
              <a:rPr lang="en-US" dirty="0" smtClean="0"/>
              <a:t>Health data like heart risk, diabetes to the existing dataset</a:t>
            </a:r>
          </a:p>
          <a:p>
            <a:pPr lvl="2"/>
            <a:r>
              <a:rPr lang="en-US" dirty="0" smtClean="0"/>
              <a:t>Add transportation data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6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COVIDgilance Tracker  Paul Kazalski, Flomo Kokro, Will Giordano, Maria-Elena Gorini, Meghna Agnish </vt:lpstr>
      <vt:lpstr>Risk Assessment Analysis</vt:lpstr>
      <vt:lpstr>Risk Assessment Analysis</vt:lpstr>
      <vt:lpstr>Risk Assessment Analysis</vt:lpstr>
      <vt:lpstr>Risk Assessment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COVIDgilance Tracker  Paul Kazalski, Flomo Kokro, Will Giordano, Maria-Elena Gorini, Meghna Agnish</dc:title>
  <dc:creator>Maria-Elena Gorini</dc:creator>
  <cp:lastModifiedBy>Meghna Agnish</cp:lastModifiedBy>
  <cp:revision>14</cp:revision>
  <dcterms:created xsi:type="dcterms:W3CDTF">2020-05-07T07:42:38Z</dcterms:created>
  <dcterms:modified xsi:type="dcterms:W3CDTF">2020-05-07T14:52:30Z</dcterms:modified>
</cp:coreProperties>
</file>