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2" r:id="rId5"/>
    <p:sldMasterId id="214748371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Lexend SemiBold"/>
      <p:regular r:id="rId35"/>
      <p:bold r:id="rId36"/>
    </p:embeddedFont>
    <p:embeddedFont>
      <p:font typeface="Lexend Light"/>
      <p:regular r:id="rId37"/>
      <p:bold r:id="rId38"/>
    </p:embeddedFont>
    <p:embeddedFont>
      <p:font typeface="Lexend"/>
      <p:regular r:id="rId39"/>
      <p:bold r:id="rId40"/>
    </p:embeddedFont>
    <p:embeddedFont>
      <p:font typeface="Lexend ExtraLight"/>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2D5648-EE6E-4596-9E71-5B20D89161D2}">
  <a:tblStyle styleId="{622D5648-EE6E-4596-9E71-5B20D89161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42" Type="http://schemas.openxmlformats.org/officeDocument/2006/relationships/font" Target="fonts/LexendExtraLight-bold.fntdata"/><Relationship Id="rId41" Type="http://schemas.openxmlformats.org/officeDocument/2006/relationships/font" Target="fonts/LexendExtra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LexendSemiBold-regular.fntdata"/><Relationship Id="rId34" Type="http://schemas.openxmlformats.org/officeDocument/2006/relationships/slide" Target="slides/slide27.xml"/><Relationship Id="rId37" Type="http://schemas.openxmlformats.org/officeDocument/2006/relationships/font" Target="fonts/LexendLight-regular.fntdata"/><Relationship Id="rId36" Type="http://schemas.openxmlformats.org/officeDocument/2006/relationships/font" Target="fonts/LexendSemiBold-bold.fntdata"/><Relationship Id="rId39" Type="http://schemas.openxmlformats.org/officeDocument/2006/relationships/font" Target="fonts/Lexend-regular.fntdata"/><Relationship Id="rId38" Type="http://schemas.openxmlformats.org/officeDocument/2006/relationships/font" Target="fonts/LexendLight-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4d4f34df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4d4f34df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4d4f34df62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4d4f34df62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4dafaf9e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4dafaf9e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4dafaf9ef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4dafaf9ef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4d4f34df62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4d4f34df62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4d4f34df62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4d4f34df62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4d4f34df62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4d4f34df62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4d4f34df62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4d4f34df62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4d4f34df62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4d4f34df62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4d535f427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4d535f42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4d4f34df6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4d4f34df6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4d4f34df6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4d4f34df6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4d4f34df62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4d4f34df62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4d535f427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4d535f427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4d535f427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4d535f427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4dafaf9ef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4dafaf9ef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4dafaf9e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4dafaf9e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4d535f427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4d535f427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4dafaf9e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4dafaf9e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4dafaf9ef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4dafaf9ef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4d4f34df62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4d4f34df62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4d4f34df62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4d4f34df62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4d4f34df62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4d4f34df62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4d4f34df62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4d4f34df62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4d4f34df62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4d4f34df62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4d4f34df6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4d4f34df6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4d4f34df62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4d4f34df62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85" name="Google Shape;85;p21"/>
          <p:cNvSpPr txBox="1"/>
          <p:nvPr>
            <p:ph idx="12" type="sldNum"/>
          </p:nvPr>
        </p:nvSpPr>
        <p:spPr>
          <a:xfrm>
            <a:off x="8472458" y="4663217"/>
            <a:ext cx="548700" cy="393600"/>
          </a:xfrm>
          <a:prstGeom prst="rect">
            <a:avLst/>
          </a:prstGeom>
          <a:noFill/>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7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17500" lvl="2" marL="1371600" algn="ctr">
              <a:spcBef>
                <a:spcPts val="0"/>
              </a:spcBef>
              <a:spcAft>
                <a:spcPts val="0"/>
              </a:spcAft>
              <a:buSzPts val="1400"/>
              <a:buChar char="■"/>
              <a:defRPr/>
            </a:lvl3pPr>
            <a:lvl4pPr indent="-311150" lvl="3" marL="1828800" algn="ctr">
              <a:spcBef>
                <a:spcPts val="0"/>
              </a:spcBef>
              <a:spcAft>
                <a:spcPts val="0"/>
              </a:spcAft>
              <a:buSzPts val="1300"/>
              <a:buChar char="●"/>
              <a:defRPr/>
            </a:lvl4pPr>
            <a:lvl5pPr indent="-304800" lvl="4" marL="2286000" algn="ctr">
              <a:spcBef>
                <a:spcPts val="0"/>
              </a:spcBef>
              <a:spcAft>
                <a:spcPts val="0"/>
              </a:spcAft>
              <a:buSzPts val="1200"/>
              <a:buChar char="○"/>
              <a:defRPr/>
            </a:lvl5pPr>
            <a:lvl6pPr indent="-298450" lvl="5" marL="2743200" algn="ctr">
              <a:spcBef>
                <a:spcPts val="0"/>
              </a:spcBef>
              <a:spcAft>
                <a:spcPts val="0"/>
              </a:spcAft>
              <a:buSzPts val="1100"/>
              <a:buChar char="■"/>
              <a:defRPr/>
            </a:lvl6pPr>
            <a:lvl7pPr indent="-292100" lvl="6" marL="3200400" algn="ctr">
              <a:spcBef>
                <a:spcPts val="0"/>
              </a:spcBef>
              <a:spcAft>
                <a:spcPts val="0"/>
              </a:spcAft>
              <a:buSzPts val="1000"/>
              <a:buChar char="●"/>
              <a:defRPr/>
            </a:lvl7pPr>
            <a:lvl8pPr indent="-285750" lvl="7" marL="3657600" algn="ctr">
              <a:spcBef>
                <a:spcPts val="0"/>
              </a:spcBef>
              <a:spcAft>
                <a:spcPts val="0"/>
              </a:spcAft>
              <a:buSzPts val="900"/>
              <a:buChar char="○"/>
              <a:defRPr/>
            </a:lvl8pPr>
            <a:lvl9pPr indent="-279400" lvl="8" marL="4114800" algn="ctr">
              <a:spcBef>
                <a:spcPts val="0"/>
              </a:spcBef>
              <a:spcAft>
                <a:spcPts val="0"/>
              </a:spcAft>
              <a:buSzPts val="8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Roadmap" type="title">
  <p:cSld name="TITLE">
    <p:bg>
      <p:bgPr>
        <a:solidFill>
          <a:schemeClr val="accent3"/>
        </a:solidFill>
      </p:bgPr>
    </p:bg>
    <p:spTree>
      <p:nvGrpSpPr>
        <p:cNvPr id="176" name="Shape 176"/>
        <p:cNvGrpSpPr/>
        <p:nvPr/>
      </p:nvGrpSpPr>
      <p:grpSpPr>
        <a:xfrm>
          <a:off x="0" y="0"/>
          <a:ext cx="0" cy="0"/>
          <a:chOff x="0" y="0"/>
          <a:chExt cx="0" cy="0"/>
        </a:xfrm>
      </p:grpSpPr>
      <p:sp>
        <p:nvSpPr>
          <p:cNvPr id="177" name="Google Shape;177;p35"/>
          <p:cNvSpPr txBox="1"/>
          <p:nvPr>
            <p:ph idx="12" type="sldNum"/>
          </p:nvPr>
        </p:nvSpPr>
        <p:spPr>
          <a:xfrm>
            <a:off x="8359800" y="4851000"/>
            <a:ext cx="261300" cy="292500"/>
          </a:xfrm>
          <a:prstGeom prst="rect">
            <a:avLst/>
          </a:prstGeom>
        </p:spPr>
        <p:txBody>
          <a:bodyPr anchorCtr="0" anchor="ctr" bIns="91425" lIns="0" spcFirstLastPara="1" rIns="0" wrap="square" tIns="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
        <p:nvSpPr>
          <p:cNvPr id="178" name="Google Shape;178;p35"/>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lvl1pPr lvl="0">
              <a:lnSpc>
                <a:spcPct val="70000"/>
              </a:lnSpc>
              <a:spcBef>
                <a:spcPts val="0"/>
              </a:spcBef>
              <a:spcAft>
                <a:spcPts val="0"/>
              </a:spcAft>
              <a:buClr>
                <a:schemeClr val="dk1"/>
              </a:buClr>
              <a:buSzPts val="8000"/>
              <a:buNone/>
              <a:defRPr sz="8000">
                <a:solidFill>
                  <a:schemeClr val="dk1"/>
                </a:solidFill>
                <a:latin typeface="Lexend"/>
                <a:ea typeface="Lexend"/>
                <a:cs typeface="Lexend"/>
                <a:sym typeface="Lexend"/>
              </a:defRPr>
            </a:lvl1pPr>
            <a:lvl2pPr lvl="1">
              <a:lnSpc>
                <a:spcPct val="70000"/>
              </a:lnSpc>
              <a:spcBef>
                <a:spcPts val="0"/>
              </a:spcBef>
              <a:spcAft>
                <a:spcPts val="0"/>
              </a:spcAft>
              <a:buClr>
                <a:schemeClr val="dk1"/>
              </a:buClr>
              <a:buSzPts val="8000"/>
              <a:buNone/>
              <a:defRPr sz="8000">
                <a:solidFill>
                  <a:schemeClr val="dk1"/>
                </a:solidFill>
              </a:defRPr>
            </a:lvl2pPr>
            <a:lvl3pPr lvl="2">
              <a:lnSpc>
                <a:spcPct val="70000"/>
              </a:lnSpc>
              <a:spcBef>
                <a:spcPts val="0"/>
              </a:spcBef>
              <a:spcAft>
                <a:spcPts val="0"/>
              </a:spcAft>
              <a:buClr>
                <a:schemeClr val="dk1"/>
              </a:buClr>
              <a:buSzPts val="8000"/>
              <a:buNone/>
              <a:defRPr sz="8000">
                <a:solidFill>
                  <a:schemeClr val="dk1"/>
                </a:solidFill>
              </a:defRPr>
            </a:lvl3pPr>
            <a:lvl4pPr lvl="3">
              <a:lnSpc>
                <a:spcPct val="70000"/>
              </a:lnSpc>
              <a:spcBef>
                <a:spcPts val="0"/>
              </a:spcBef>
              <a:spcAft>
                <a:spcPts val="0"/>
              </a:spcAft>
              <a:buClr>
                <a:schemeClr val="dk1"/>
              </a:buClr>
              <a:buSzPts val="8000"/>
              <a:buNone/>
              <a:defRPr sz="8000">
                <a:solidFill>
                  <a:schemeClr val="dk1"/>
                </a:solidFill>
              </a:defRPr>
            </a:lvl4pPr>
            <a:lvl5pPr lvl="4">
              <a:lnSpc>
                <a:spcPct val="70000"/>
              </a:lnSpc>
              <a:spcBef>
                <a:spcPts val="0"/>
              </a:spcBef>
              <a:spcAft>
                <a:spcPts val="0"/>
              </a:spcAft>
              <a:buClr>
                <a:schemeClr val="dk1"/>
              </a:buClr>
              <a:buSzPts val="8000"/>
              <a:buNone/>
              <a:defRPr sz="8000">
                <a:solidFill>
                  <a:schemeClr val="dk1"/>
                </a:solidFill>
              </a:defRPr>
            </a:lvl5pPr>
            <a:lvl6pPr lvl="5">
              <a:lnSpc>
                <a:spcPct val="70000"/>
              </a:lnSpc>
              <a:spcBef>
                <a:spcPts val="0"/>
              </a:spcBef>
              <a:spcAft>
                <a:spcPts val="0"/>
              </a:spcAft>
              <a:buClr>
                <a:schemeClr val="dk1"/>
              </a:buClr>
              <a:buSzPts val="8000"/>
              <a:buNone/>
              <a:defRPr sz="8000">
                <a:solidFill>
                  <a:schemeClr val="dk1"/>
                </a:solidFill>
              </a:defRPr>
            </a:lvl6pPr>
            <a:lvl7pPr lvl="6">
              <a:lnSpc>
                <a:spcPct val="70000"/>
              </a:lnSpc>
              <a:spcBef>
                <a:spcPts val="0"/>
              </a:spcBef>
              <a:spcAft>
                <a:spcPts val="0"/>
              </a:spcAft>
              <a:buClr>
                <a:schemeClr val="dk1"/>
              </a:buClr>
              <a:buSzPts val="8000"/>
              <a:buNone/>
              <a:defRPr sz="8000">
                <a:solidFill>
                  <a:schemeClr val="dk1"/>
                </a:solidFill>
              </a:defRPr>
            </a:lvl7pPr>
            <a:lvl8pPr lvl="7">
              <a:lnSpc>
                <a:spcPct val="70000"/>
              </a:lnSpc>
              <a:spcBef>
                <a:spcPts val="0"/>
              </a:spcBef>
              <a:spcAft>
                <a:spcPts val="0"/>
              </a:spcAft>
              <a:buClr>
                <a:schemeClr val="dk1"/>
              </a:buClr>
              <a:buSzPts val="8000"/>
              <a:buNone/>
              <a:defRPr sz="8000">
                <a:solidFill>
                  <a:schemeClr val="dk1"/>
                </a:solidFill>
              </a:defRPr>
            </a:lvl8pPr>
            <a:lvl9pPr lvl="8">
              <a:lnSpc>
                <a:spcPct val="70000"/>
              </a:lnSpc>
              <a:spcBef>
                <a:spcPts val="0"/>
              </a:spcBef>
              <a:spcAft>
                <a:spcPts val="0"/>
              </a:spcAft>
              <a:buClr>
                <a:schemeClr val="dk1"/>
              </a:buClr>
              <a:buSzPts val="8000"/>
              <a:buNone/>
              <a:defRPr sz="8000">
                <a:solidFill>
                  <a:schemeClr val="dk1"/>
                </a:solidFill>
              </a:defRPr>
            </a:lvl9pPr>
          </a:lstStyle>
          <a:p/>
        </p:txBody>
      </p:sp>
      <p:sp>
        <p:nvSpPr>
          <p:cNvPr id="179" name="Google Shape;179;p35"/>
          <p:cNvSpPr txBox="1"/>
          <p:nvPr>
            <p:ph idx="1" type="subTitle"/>
          </p:nvPr>
        </p:nvSpPr>
        <p:spPr>
          <a:xfrm>
            <a:off x="333400" y="2378453"/>
            <a:ext cx="3359100" cy="949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80" name="Google Shape;180;p35"/>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
        <p:nvSpPr>
          <p:cNvPr id="181" name="Google Shape;181;p35"/>
          <p:cNvSpPr txBox="1"/>
          <p:nvPr>
            <p:ph idx="3" type="sldNum"/>
          </p:nvPr>
        </p:nvSpPr>
        <p:spPr>
          <a:xfrm>
            <a:off x="8359800" y="4851000"/>
            <a:ext cx="261300" cy="292500"/>
          </a:xfrm>
          <a:prstGeom prst="rect">
            <a:avLst/>
          </a:prstGeom>
          <a:noFill/>
        </p:spPr>
        <p:txBody>
          <a:bodyPr anchorCtr="0" anchor="ctr" bIns="91425" lIns="0" spcFirstLastPara="1" rIns="0" wrap="square" tIns="0">
            <a:noAutofit/>
          </a:bodyPr>
          <a:lstStyle>
            <a:lvl1pPr lvl="0" rtl="0" algn="ctr">
              <a:buNone/>
              <a:defRPr>
                <a:solidFill>
                  <a:schemeClr val="accent3"/>
                </a:solidFill>
              </a:defRPr>
            </a:lvl1pPr>
            <a:lvl2pPr lvl="1" rtl="0" algn="ctr">
              <a:buNone/>
              <a:defRPr>
                <a:solidFill>
                  <a:schemeClr val="accent3"/>
                </a:solidFill>
              </a:defRPr>
            </a:lvl2pPr>
            <a:lvl3pPr lvl="2" rtl="0" algn="ctr">
              <a:buNone/>
              <a:defRPr>
                <a:solidFill>
                  <a:schemeClr val="accent3"/>
                </a:solidFill>
              </a:defRPr>
            </a:lvl3pPr>
            <a:lvl4pPr lvl="3" rtl="0" algn="ctr">
              <a:buNone/>
              <a:defRPr>
                <a:solidFill>
                  <a:schemeClr val="accent3"/>
                </a:solidFill>
              </a:defRPr>
            </a:lvl4pPr>
            <a:lvl5pPr lvl="4" rtl="0" algn="ctr">
              <a:buNone/>
              <a:defRPr>
                <a:solidFill>
                  <a:schemeClr val="accent3"/>
                </a:solidFill>
              </a:defRPr>
            </a:lvl5pPr>
            <a:lvl6pPr lvl="5" rtl="0" algn="ctr">
              <a:buNone/>
              <a:defRPr>
                <a:solidFill>
                  <a:schemeClr val="accent3"/>
                </a:solidFill>
              </a:defRPr>
            </a:lvl6pPr>
            <a:lvl7pPr lvl="6" rtl="0" algn="ctr">
              <a:buNone/>
              <a:defRPr>
                <a:solidFill>
                  <a:schemeClr val="accent3"/>
                </a:solidFill>
              </a:defRPr>
            </a:lvl7pPr>
            <a:lvl8pPr lvl="7" rtl="0" algn="ctr">
              <a:buNone/>
              <a:defRPr>
                <a:solidFill>
                  <a:schemeClr val="accent3"/>
                </a:solidFill>
              </a:defRPr>
            </a:lvl8pPr>
            <a:lvl9pPr lvl="8" rtl="0" algn="ctr">
              <a:buNone/>
              <a:defRPr>
                <a:solidFill>
                  <a:schemeClr val="accent3"/>
                </a:solidFill>
              </a:defRPr>
            </a:lvl9pPr>
          </a:lstStyle>
          <a:p>
            <a:pPr indent="0" lvl="0" marL="0" rtl="0" algn="ctr">
              <a:spcBef>
                <a:spcPts val="0"/>
              </a:spcBef>
              <a:spcAft>
                <a:spcPts val="0"/>
              </a:spcAft>
              <a:buNone/>
            </a:pPr>
            <a:fld id="{00000000-1234-1234-1234-123412341234}" type="slidenum">
              <a:rPr lang="en"/>
              <a:t>‹#›</a:t>
            </a:fld>
            <a:endParaRPr/>
          </a:p>
        </p:txBody>
      </p:sp>
      <p:sp>
        <p:nvSpPr>
          <p:cNvPr id="182" name="Google Shape;182;p35"/>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cxnSp>
        <p:nvCxnSpPr>
          <p:cNvPr id="183" name="Google Shape;183;p35"/>
          <p:cNvCxnSpPr/>
          <p:nvPr/>
        </p:nvCxnSpPr>
        <p:spPr>
          <a:xfrm>
            <a:off x="-3150" y="4448151"/>
            <a:ext cx="5232300" cy="0"/>
          </a:xfrm>
          <a:prstGeom prst="straightConnector1">
            <a:avLst/>
          </a:prstGeom>
          <a:noFill/>
          <a:ln cap="flat" cmpd="sng" w="19050">
            <a:solidFill>
              <a:schemeClr val="accent2"/>
            </a:solidFill>
            <a:prstDash val="dot"/>
            <a:round/>
            <a:headEnd len="med" w="med" type="none"/>
            <a:tailEnd len="med" w="med" type="none"/>
          </a:ln>
        </p:spPr>
      </p:cxnSp>
      <p:sp>
        <p:nvSpPr>
          <p:cNvPr id="184" name="Google Shape;184;p35"/>
          <p:cNvSpPr/>
          <p:nvPr>
            <p:ph idx="5" type="pic"/>
          </p:nvPr>
        </p:nvSpPr>
        <p:spPr>
          <a:xfrm>
            <a:off x="5229150" y="2509975"/>
            <a:ext cx="3914400" cy="2636400"/>
          </a:xfrm>
          <a:prstGeom prst="rect">
            <a:avLst/>
          </a:prstGeom>
          <a:noFill/>
          <a:ln>
            <a:noFill/>
          </a:ln>
        </p:spPr>
      </p:sp>
    </p:spTree>
  </p:cSld>
  <p:clrMapOvr>
    <a:masterClrMapping/>
  </p:clrMapOvr>
  <p:extLst>
    <p:ext uri="{DCECCB84-F9BA-43D5-87BE-67443E8EF086}">
      <p15:sldGuideLst>
        <p15:guide id="1" orient="horz" pos="837">
          <p15:clr>
            <a:srgbClr val="E46962"/>
          </p15:clr>
        </p15:guide>
        <p15:guide id="2" orient="horz" pos="1369">
          <p15:clr>
            <a:srgbClr val="E46962"/>
          </p15:clr>
        </p15:guide>
        <p15:guide id="3" orient="horz" pos="1581">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blank">
  <p:cSld name="BLANK">
    <p:spTree>
      <p:nvGrpSpPr>
        <p:cNvPr id="185" name="Shape 185"/>
        <p:cNvGrpSpPr/>
        <p:nvPr/>
      </p:nvGrpSpPr>
      <p:grpSpPr>
        <a:xfrm>
          <a:off x="0" y="0"/>
          <a:ext cx="0" cy="0"/>
          <a:chOff x="0" y="0"/>
          <a:chExt cx="0" cy="0"/>
        </a:xfrm>
      </p:grpSpPr>
      <p:sp>
        <p:nvSpPr>
          <p:cNvPr id="186" name="Google Shape;186;p36"/>
          <p:cNvSpPr txBox="1"/>
          <p:nvPr>
            <p:ph type="title"/>
          </p:nvPr>
        </p:nvSpPr>
        <p:spPr>
          <a:xfrm>
            <a:off x="674916" y="289225"/>
            <a:ext cx="6598800" cy="1039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lvl1pPr>
            <a:lvl2pPr lvl="1">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2pPr>
            <a:lvl3pPr lvl="2">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3pPr>
            <a:lvl4pPr lvl="3">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4pPr>
            <a:lvl5pPr lvl="4">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5pPr>
            <a:lvl6pPr lvl="5">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6pPr>
            <a:lvl7pPr lvl="6">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7pPr>
            <a:lvl8pPr lvl="7">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8pPr>
            <a:lvl9pPr lvl="8">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6">
    <p:bg>
      <p:bgPr>
        <a:solidFill>
          <a:schemeClr val="lt2"/>
        </a:solidFill>
      </p:bgPr>
    </p:bg>
    <p:spTree>
      <p:nvGrpSpPr>
        <p:cNvPr id="187" name="Shape 187"/>
        <p:cNvGrpSpPr/>
        <p:nvPr/>
      </p:nvGrpSpPr>
      <p:grpSpPr>
        <a:xfrm>
          <a:off x="0" y="0"/>
          <a:ext cx="0" cy="0"/>
          <a:chOff x="0" y="0"/>
          <a:chExt cx="0" cy="0"/>
        </a:xfrm>
      </p:grpSpPr>
      <p:sp>
        <p:nvSpPr>
          <p:cNvPr id="188" name="Google Shape;188;p37"/>
          <p:cNvSpPr txBox="1"/>
          <p:nvPr>
            <p:ph type="title"/>
          </p:nvPr>
        </p:nvSpPr>
        <p:spPr>
          <a:xfrm>
            <a:off x="104400" y="3069000"/>
            <a:ext cx="7865400" cy="20745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dk2"/>
              </a:buClr>
              <a:buSzPts val="8000"/>
              <a:buFont typeface="Lexend"/>
              <a:buNone/>
              <a:defRPr sz="8000">
                <a:solidFill>
                  <a:schemeClr val="dk2"/>
                </a:solidFill>
                <a:latin typeface="Lexend"/>
                <a:ea typeface="Lexend"/>
                <a:cs typeface="Lexend"/>
                <a:sym typeface="Lexend"/>
              </a:defRPr>
            </a:lvl1pPr>
            <a:lvl2pPr lvl="1">
              <a:spcBef>
                <a:spcPts val="0"/>
              </a:spcBef>
              <a:spcAft>
                <a:spcPts val="0"/>
              </a:spcAft>
              <a:buClr>
                <a:schemeClr val="dk2"/>
              </a:buClr>
              <a:buSzPts val="1400"/>
              <a:buFont typeface="Lexend"/>
              <a:buNone/>
              <a:defRPr>
                <a:solidFill>
                  <a:schemeClr val="dk2"/>
                </a:solidFill>
              </a:defRPr>
            </a:lvl2pPr>
            <a:lvl3pPr lvl="2">
              <a:spcBef>
                <a:spcPts val="0"/>
              </a:spcBef>
              <a:spcAft>
                <a:spcPts val="0"/>
              </a:spcAft>
              <a:buClr>
                <a:schemeClr val="dk2"/>
              </a:buClr>
              <a:buSzPts val="1400"/>
              <a:buFont typeface="Lexend"/>
              <a:buNone/>
              <a:defRPr>
                <a:solidFill>
                  <a:schemeClr val="dk2"/>
                </a:solidFill>
              </a:defRPr>
            </a:lvl3pPr>
            <a:lvl4pPr lvl="3">
              <a:spcBef>
                <a:spcPts val="0"/>
              </a:spcBef>
              <a:spcAft>
                <a:spcPts val="0"/>
              </a:spcAft>
              <a:buClr>
                <a:schemeClr val="dk2"/>
              </a:buClr>
              <a:buSzPts val="1400"/>
              <a:buFont typeface="Lexend"/>
              <a:buNone/>
              <a:defRPr>
                <a:solidFill>
                  <a:schemeClr val="dk2"/>
                </a:solidFill>
              </a:defRPr>
            </a:lvl4pPr>
            <a:lvl5pPr lvl="4">
              <a:spcBef>
                <a:spcPts val="0"/>
              </a:spcBef>
              <a:spcAft>
                <a:spcPts val="0"/>
              </a:spcAft>
              <a:buClr>
                <a:schemeClr val="dk2"/>
              </a:buClr>
              <a:buSzPts val="1400"/>
              <a:buFont typeface="Lexend"/>
              <a:buNone/>
              <a:defRPr>
                <a:solidFill>
                  <a:schemeClr val="dk2"/>
                </a:solidFill>
              </a:defRPr>
            </a:lvl5pPr>
            <a:lvl6pPr lvl="5">
              <a:spcBef>
                <a:spcPts val="0"/>
              </a:spcBef>
              <a:spcAft>
                <a:spcPts val="0"/>
              </a:spcAft>
              <a:buClr>
                <a:schemeClr val="dk2"/>
              </a:buClr>
              <a:buSzPts val="1400"/>
              <a:buFont typeface="Lexend"/>
              <a:buNone/>
              <a:defRPr>
                <a:solidFill>
                  <a:schemeClr val="dk2"/>
                </a:solidFill>
              </a:defRPr>
            </a:lvl6pPr>
            <a:lvl7pPr lvl="6">
              <a:spcBef>
                <a:spcPts val="0"/>
              </a:spcBef>
              <a:spcAft>
                <a:spcPts val="0"/>
              </a:spcAft>
              <a:buClr>
                <a:schemeClr val="dk2"/>
              </a:buClr>
              <a:buSzPts val="1400"/>
              <a:buFont typeface="Lexend"/>
              <a:buNone/>
              <a:defRPr>
                <a:solidFill>
                  <a:schemeClr val="dk2"/>
                </a:solidFill>
              </a:defRPr>
            </a:lvl7pPr>
            <a:lvl8pPr lvl="7">
              <a:spcBef>
                <a:spcPts val="0"/>
              </a:spcBef>
              <a:spcAft>
                <a:spcPts val="0"/>
              </a:spcAft>
              <a:buClr>
                <a:schemeClr val="dk2"/>
              </a:buClr>
              <a:buSzPts val="1400"/>
              <a:buFont typeface="Lexend"/>
              <a:buNone/>
              <a:defRPr>
                <a:solidFill>
                  <a:schemeClr val="dk2"/>
                </a:solidFill>
              </a:defRPr>
            </a:lvl8pPr>
            <a:lvl9pPr lvl="8">
              <a:spcBef>
                <a:spcPts val="0"/>
              </a:spcBef>
              <a:spcAft>
                <a:spcPts val="0"/>
              </a:spcAft>
              <a:buClr>
                <a:schemeClr val="dk2"/>
              </a:buClr>
              <a:buSzPts val="1400"/>
              <a:buFont typeface="Lexend"/>
              <a:buNone/>
              <a:defRPr>
                <a:solidFill>
                  <a:schemeClr val="dk2"/>
                </a:solidFill>
              </a:defRPr>
            </a:lvl9pPr>
          </a:lstStyle>
          <a:p/>
        </p:txBody>
      </p:sp>
      <p:sp>
        <p:nvSpPr>
          <p:cNvPr id="189" name="Google Shape;189;p37"/>
          <p:cNvSpPr/>
          <p:nvPr>
            <p:ph idx="2" type="pic"/>
          </p:nvPr>
        </p:nvSpPr>
        <p:spPr>
          <a:xfrm>
            <a:off x="248250" y="256400"/>
            <a:ext cx="8647500" cy="2463000"/>
          </a:xfrm>
          <a:prstGeom prst="rect">
            <a:avLst/>
          </a:prstGeom>
          <a:noFill/>
          <a:ln>
            <a:noFill/>
          </a:ln>
        </p:spPr>
      </p:sp>
    </p:spTree>
  </p:cSld>
  <p:clrMapOvr>
    <a:masterClrMapping/>
  </p:clrMapOvr>
  <p:extLst>
    <p:ext uri="{DCECCB84-F9BA-43D5-87BE-67443E8EF086}">
      <p15:sldGuideLst>
        <p15:guide id="1" orient="horz" pos="3115">
          <p15:clr>
            <a:srgbClr val="E46962"/>
          </p15:clr>
        </p15:guide>
        <p15:guide id="2" orient="horz" pos="3077">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5_1">
    <p:bg>
      <p:bgPr>
        <a:solidFill>
          <a:schemeClr val="accent4"/>
        </a:solidFill>
      </p:bgPr>
    </p:bg>
    <p:spTree>
      <p:nvGrpSpPr>
        <p:cNvPr id="190" name="Shape 190"/>
        <p:cNvGrpSpPr/>
        <p:nvPr/>
      </p:nvGrpSpPr>
      <p:grpSpPr>
        <a:xfrm>
          <a:off x="0" y="0"/>
          <a:ext cx="0" cy="0"/>
          <a:chOff x="0" y="0"/>
          <a:chExt cx="0" cy="0"/>
        </a:xfrm>
      </p:grpSpPr>
      <p:sp>
        <p:nvSpPr>
          <p:cNvPr id="191" name="Google Shape;191;p38"/>
          <p:cNvSpPr txBox="1"/>
          <p:nvPr>
            <p:ph type="title"/>
          </p:nvPr>
        </p:nvSpPr>
        <p:spPr>
          <a:xfrm>
            <a:off x="104400" y="150125"/>
            <a:ext cx="7883400" cy="2017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8000"/>
              <a:buFont typeface="Lexend"/>
              <a:buNone/>
              <a:defRPr sz="8000">
                <a:solidFill>
                  <a:schemeClr val="dk1"/>
                </a:solidFill>
                <a:latin typeface="Lexend"/>
                <a:ea typeface="Lexend"/>
                <a:cs typeface="Lexend"/>
                <a:sym typeface="Lexend"/>
              </a:defRPr>
            </a:lvl1pPr>
            <a:lvl2pPr lvl="1">
              <a:spcBef>
                <a:spcPts val="0"/>
              </a:spcBef>
              <a:spcAft>
                <a:spcPts val="0"/>
              </a:spcAft>
              <a:buClr>
                <a:schemeClr val="dk1"/>
              </a:buClr>
              <a:buSzPts val="1400"/>
              <a:buFont typeface="Lexend"/>
              <a:buNone/>
              <a:defRPr>
                <a:solidFill>
                  <a:schemeClr val="dk1"/>
                </a:solidFill>
              </a:defRPr>
            </a:lvl2pPr>
            <a:lvl3pPr lvl="2">
              <a:spcBef>
                <a:spcPts val="0"/>
              </a:spcBef>
              <a:spcAft>
                <a:spcPts val="0"/>
              </a:spcAft>
              <a:buClr>
                <a:schemeClr val="dk1"/>
              </a:buClr>
              <a:buSzPts val="1400"/>
              <a:buFont typeface="Lexend"/>
              <a:buNone/>
              <a:defRPr>
                <a:solidFill>
                  <a:schemeClr val="dk1"/>
                </a:solidFill>
              </a:defRPr>
            </a:lvl3pPr>
            <a:lvl4pPr lvl="3">
              <a:spcBef>
                <a:spcPts val="0"/>
              </a:spcBef>
              <a:spcAft>
                <a:spcPts val="0"/>
              </a:spcAft>
              <a:buClr>
                <a:schemeClr val="dk1"/>
              </a:buClr>
              <a:buSzPts val="1400"/>
              <a:buFont typeface="Lexend"/>
              <a:buNone/>
              <a:defRPr>
                <a:solidFill>
                  <a:schemeClr val="dk1"/>
                </a:solidFill>
              </a:defRPr>
            </a:lvl4pPr>
            <a:lvl5pPr lvl="4">
              <a:spcBef>
                <a:spcPts val="0"/>
              </a:spcBef>
              <a:spcAft>
                <a:spcPts val="0"/>
              </a:spcAft>
              <a:buClr>
                <a:schemeClr val="dk1"/>
              </a:buClr>
              <a:buSzPts val="1400"/>
              <a:buFont typeface="Lexend"/>
              <a:buNone/>
              <a:defRPr>
                <a:solidFill>
                  <a:schemeClr val="dk1"/>
                </a:solidFill>
              </a:defRPr>
            </a:lvl5pPr>
            <a:lvl6pPr lvl="5">
              <a:spcBef>
                <a:spcPts val="0"/>
              </a:spcBef>
              <a:spcAft>
                <a:spcPts val="0"/>
              </a:spcAft>
              <a:buClr>
                <a:schemeClr val="dk1"/>
              </a:buClr>
              <a:buSzPts val="1400"/>
              <a:buFont typeface="Lexend"/>
              <a:buNone/>
              <a:defRPr>
                <a:solidFill>
                  <a:schemeClr val="dk1"/>
                </a:solidFill>
              </a:defRPr>
            </a:lvl6pPr>
            <a:lvl7pPr lvl="6">
              <a:spcBef>
                <a:spcPts val="0"/>
              </a:spcBef>
              <a:spcAft>
                <a:spcPts val="0"/>
              </a:spcAft>
              <a:buClr>
                <a:schemeClr val="dk1"/>
              </a:buClr>
              <a:buSzPts val="1400"/>
              <a:buFont typeface="Lexend"/>
              <a:buNone/>
              <a:defRPr>
                <a:solidFill>
                  <a:schemeClr val="dk1"/>
                </a:solidFill>
              </a:defRPr>
            </a:lvl7pPr>
            <a:lvl8pPr lvl="7">
              <a:spcBef>
                <a:spcPts val="0"/>
              </a:spcBef>
              <a:spcAft>
                <a:spcPts val="0"/>
              </a:spcAft>
              <a:buClr>
                <a:schemeClr val="dk1"/>
              </a:buClr>
              <a:buSzPts val="1400"/>
              <a:buFont typeface="Lexend"/>
              <a:buNone/>
              <a:defRPr>
                <a:solidFill>
                  <a:schemeClr val="dk1"/>
                </a:solidFill>
              </a:defRPr>
            </a:lvl8pPr>
            <a:lvl9pPr lvl="8">
              <a:spcBef>
                <a:spcPts val="0"/>
              </a:spcBef>
              <a:spcAft>
                <a:spcPts val="0"/>
              </a:spcAft>
              <a:buClr>
                <a:schemeClr val="dk1"/>
              </a:buClr>
              <a:buSzPts val="1400"/>
              <a:buFont typeface="Lexend"/>
              <a:buNone/>
              <a:defRPr>
                <a:solidFill>
                  <a:schemeClr val="dk1"/>
                </a:solidFill>
              </a:defRPr>
            </a:lvl9pPr>
          </a:lstStyle>
          <a:p/>
        </p:txBody>
      </p:sp>
      <p:sp>
        <p:nvSpPr>
          <p:cNvPr id="192" name="Google Shape;192;p38"/>
          <p:cNvSpPr/>
          <p:nvPr>
            <p:ph idx="2" type="pic"/>
          </p:nvPr>
        </p:nvSpPr>
        <p:spPr>
          <a:xfrm>
            <a:off x="248250" y="2425338"/>
            <a:ext cx="8647500" cy="24630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hone mockup">
  <p:cSld name="CUSTOM_26_1">
    <p:bg>
      <p:bgPr>
        <a:solidFill>
          <a:schemeClr val="accent4"/>
        </a:solidFill>
      </p:bgPr>
    </p:bg>
    <p:spTree>
      <p:nvGrpSpPr>
        <p:cNvPr id="193" name="Shape 193"/>
        <p:cNvGrpSpPr/>
        <p:nvPr/>
      </p:nvGrpSpPr>
      <p:grpSpPr>
        <a:xfrm>
          <a:off x="0" y="0"/>
          <a:ext cx="0" cy="0"/>
          <a:chOff x="0" y="0"/>
          <a:chExt cx="0" cy="0"/>
        </a:xfrm>
      </p:grpSpPr>
      <p:sp>
        <p:nvSpPr>
          <p:cNvPr id="194" name="Google Shape;194;p39"/>
          <p:cNvSpPr/>
          <p:nvPr/>
        </p:nvSpPr>
        <p:spPr>
          <a:xfrm rot="-5400000">
            <a:off x="5014800" y="1016575"/>
            <a:ext cx="5145600" cy="3112800"/>
          </a:xfrm>
          <a:prstGeom prst="round2SameRect">
            <a:avLst>
              <a:gd fmla="val 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9"/>
          <p:cNvSpPr/>
          <p:nvPr>
            <p:ph idx="2" type="pic"/>
          </p:nvPr>
        </p:nvSpPr>
        <p:spPr>
          <a:xfrm>
            <a:off x="6819050" y="857921"/>
            <a:ext cx="1598400" cy="3413100"/>
          </a:xfrm>
          <a:prstGeom prst="roundRect">
            <a:avLst>
              <a:gd fmla="val 11038" name="adj"/>
            </a:avLst>
          </a:prstGeom>
          <a:noFill/>
          <a:ln>
            <a:noFill/>
          </a:ln>
        </p:spPr>
      </p:sp>
      <p:sp>
        <p:nvSpPr>
          <p:cNvPr id="196" name="Google Shape;196;p39"/>
          <p:cNvSpPr txBox="1"/>
          <p:nvPr>
            <p:ph idx="1" type="body"/>
          </p:nvPr>
        </p:nvSpPr>
        <p:spPr>
          <a:xfrm>
            <a:off x="687900" y="292725"/>
            <a:ext cx="42150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97" name="Google Shape;197;p39"/>
          <p:cNvSpPr txBox="1"/>
          <p:nvPr>
            <p:ph type="title"/>
          </p:nvPr>
        </p:nvSpPr>
        <p:spPr>
          <a:xfrm>
            <a:off x="661575" y="424275"/>
            <a:ext cx="42414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98" name="Google Shape;198;p39"/>
          <p:cNvSpPr txBox="1"/>
          <p:nvPr>
            <p:ph idx="3" type="body"/>
          </p:nvPr>
        </p:nvSpPr>
        <p:spPr>
          <a:xfrm>
            <a:off x="661575" y="2514875"/>
            <a:ext cx="4300200" cy="21909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Light"/>
              <a:buChar char="●"/>
              <a:defRPr>
                <a:latin typeface="Lexend Light"/>
                <a:ea typeface="Lexend Light"/>
                <a:cs typeface="Lexend Light"/>
                <a:sym typeface="Lexend Light"/>
              </a:defRPr>
            </a:lvl1pPr>
            <a:lvl2pPr indent="-336550" lvl="1" marL="914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2pPr>
            <a:lvl3pPr indent="-336550" lvl="2" marL="1371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3pPr>
            <a:lvl4pPr indent="-336550" lvl="3" marL="1828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4pPr>
            <a:lvl5pPr indent="-336550" lvl="4" marL="22860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5pPr>
            <a:lvl6pPr indent="-336550" lvl="5" marL="27432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6pPr>
            <a:lvl7pPr indent="-336550" lvl="6" marL="3200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7pPr>
            <a:lvl8pPr indent="-336550" lvl="7" marL="3657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8pPr>
            <a:lvl9pPr indent="-336550" lvl="8" marL="4114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hone mockup 1">
  <p:cSld name="CUSTOM_28">
    <p:bg>
      <p:bgPr>
        <a:solidFill>
          <a:schemeClr val="accent3"/>
        </a:solidFill>
      </p:bgPr>
    </p:bg>
    <p:spTree>
      <p:nvGrpSpPr>
        <p:cNvPr id="199" name="Shape 199"/>
        <p:cNvGrpSpPr/>
        <p:nvPr/>
      </p:nvGrpSpPr>
      <p:grpSpPr>
        <a:xfrm>
          <a:off x="0" y="0"/>
          <a:ext cx="0" cy="0"/>
          <a:chOff x="0" y="0"/>
          <a:chExt cx="0" cy="0"/>
        </a:xfrm>
      </p:grpSpPr>
      <p:sp>
        <p:nvSpPr>
          <p:cNvPr id="200" name="Google Shape;200;p40"/>
          <p:cNvSpPr/>
          <p:nvPr/>
        </p:nvSpPr>
        <p:spPr>
          <a:xfrm rot="-5400000">
            <a:off x="5014800" y="1016575"/>
            <a:ext cx="5145600" cy="3112800"/>
          </a:xfrm>
          <a:prstGeom prst="round2SameRect">
            <a:avLst>
              <a:gd fmla="val 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0"/>
          <p:cNvSpPr txBox="1"/>
          <p:nvPr>
            <p:ph idx="1" type="body"/>
          </p:nvPr>
        </p:nvSpPr>
        <p:spPr>
          <a:xfrm>
            <a:off x="661575" y="2514875"/>
            <a:ext cx="4300200" cy="21909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Light"/>
              <a:buChar char="●"/>
              <a:defRPr>
                <a:latin typeface="Lexend Light"/>
                <a:ea typeface="Lexend Light"/>
                <a:cs typeface="Lexend Light"/>
                <a:sym typeface="Lexend Light"/>
              </a:defRPr>
            </a:lvl1pPr>
            <a:lvl2pPr indent="-336550" lvl="1" marL="914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2pPr>
            <a:lvl3pPr indent="-336550" lvl="2" marL="1371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3pPr>
            <a:lvl4pPr indent="-336550" lvl="3" marL="1828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4pPr>
            <a:lvl5pPr indent="-336550" lvl="4" marL="22860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5pPr>
            <a:lvl6pPr indent="-336550" lvl="5" marL="27432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6pPr>
            <a:lvl7pPr indent="-336550" lvl="6" marL="3200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7pPr>
            <a:lvl8pPr indent="-336550" lvl="7" marL="3657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8pPr>
            <a:lvl9pPr indent="-336550" lvl="8" marL="4114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9pPr>
          </a:lstStyle>
          <a:p/>
        </p:txBody>
      </p:sp>
      <p:sp>
        <p:nvSpPr>
          <p:cNvPr id="202" name="Google Shape;202;p40"/>
          <p:cNvSpPr txBox="1"/>
          <p:nvPr>
            <p:ph idx="2" type="body"/>
          </p:nvPr>
        </p:nvSpPr>
        <p:spPr>
          <a:xfrm>
            <a:off x="687900" y="292725"/>
            <a:ext cx="42150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03" name="Google Shape;203;p40"/>
          <p:cNvSpPr txBox="1"/>
          <p:nvPr>
            <p:ph type="title"/>
          </p:nvPr>
        </p:nvSpPr>
        <p:spPr>
          <a:xfrm>
            <a:off x="661575" y="424275"/>
            <a:ext cx="42414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04" name="Google Shape;204;p40"/>
          <p:cNvSpPr/>
          <p:nvPr>
            <p:ph idx="3" type="pic"/>
          </p:nvPr>
        </p:nvSpPr>
        <p:spPr>
          <a:xfrm>
            <a:off x="6819050" y="857921"/>
            <a:ext cx="1598400" cy="3413100"/>
          </a:xfrm>
          <a:prstGeom prst="roundRect">
            <a:avLst>
              <a:gd fmla="val 11038" name="adj"/>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hone and Ipad mockup">
  <p:cSld name="CUSTOM_27">
    <p:bg>
      <p:bgPr>
        <a:solidFill>
          <a:schemeClr val="accent4"/>
        </a:solidFill>
      </p:bgPr>
    </p:bg>
    <p:spTree>
      <p:nvGrpSpPr>
        <p:cNvPr id="205" name="Shape 205"/>
        <p:cNvGrpSpPr/>
        <p:nvPr/>
      </p:nvGrpSpPr>
      <p:grpSpPr>
        <a:xfrm>
          <a:off x="0" y="0"/>
          <a:ext cx="0" cy="0"/>
          <a:chOff x="0" y="0"/>
          <a:chExt cx="0" cy="0"/>
        </a:xfrm>
      </p:grpSpPr>
      <p:sp>
        <p:nvSpPr>
          <p:cNvPr id="206" name="Google Shape;206;p41"/>
          <p:cNvSpPr/>
          <p:nvPr>
            <p:ph idx="2" type="pic"/>
          </p:nvPr>
        </p:nvSpPr>
        <p:spPr>
          <a:xfrm>
            <a:off x="869088" y="1528242"/>
            <a:ext cx="1536600" cy="3262500"/>
          </a:xfrm>
          <a:prstGeom prst="roundRect">
            <a:avLst>
              <a:gd fmla="val 11038" name="adj"/>
            </a:avLst>
          </a:prstGeom>
          <a:noFill/>
          <a:ln>
            <a:noFill/>
          </a:ln>
        </p:spPr>
      </p:sp>
      <p:sp>
        <p:nvSpPr>
          <p:cNvPr id="207" name="Google Shape;207;p41"/>
          <p:cNvSpPr/>
          <p:nvPr>
            <p:ph idx="3" type="pic"/>
          </p:nvPr>
        </p:nvSpPr>
        <p:spPr>
          <a:xfrm>
            <a:off x="3913204" y="1528242"/>
            <a:ext cx="4587000" cy="3262500"/>
          </a:xfrm>
          <a:prstGeom prst="roundRect">
            <a:avLst>
              <a:gd fmla="val 4639" name="adj"/>
            </a:avLst>
          </a:prstGeom>
          <a:noFill/>
          <a:ln>
            <a:noFill/>
          </a:ln>
        </p:spPr>
      </p:sp>
      <p:sp>
        <p:nvSpPr>
          <p:cNvPr id="208" name="Google Shape;208;p41"/>
          <p:cNvSpPr txBox="1"/>
          <p:nvPr>
            <p:ph idx="1" type="body"/>
          </p:nvPr>
        </p:nvSpPr>
        <p:spPr>
          <a:xfrm>
            <a:off x="4574425" y="271875"/>
            <a:ext cx="3908700" cy="606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9" name="Google Shape;209;p41"/>
          <p:cNvSpPr txBox="1"/>
          <p:nvPr>
            <p:ph idx="4" type="body"/>
          </p:nvPr>
        </p:nvSpPr>
        <p:spPr>
          <a:xfrm>
            <a:off x="687900" y="292725"/>
            <a:ext cx="34125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10" name="Google Shape;210;p41"/>
          <p:cNvSpPr txBox="1"/>
          <p:nvPr>
            <p:ph type="title"/>
          </p:nvPr>
        </p:nvSpPr>
        <p:spPr>
          <a:xfrm>
            <a:off x="661575" y="424275"/>
            <a:ext cx="34389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1">
  <p:cSld name="CUSTOM_1_1">
    <p:bg>
      <p:bgPr>
        <a:solidFill>
          <a:schemeClr val="accent3"/>
        </a:solidFill>
      </p:bgPr>
    </p:bg>
    <p:spTree>
      <p:nvGrpSpPr>
        <p:cNvPr id="211" name="Shape 211"/>
        <p:cNvGrpSpPr/>
        <p:nvPr/>
      </p:nvGrpSpPr>
      <p:grpSpPr>
        <a:xfrm>
          <a:off x="0" y="0"/>
          <a:ext cx="0" cy="0"/>
          <a:chOff x="0" y="0"/>
          <a:chExt cx="0" cy="0"/>
        </a:xfrm>
      </p:grpSpPr>
      <p:sp>
        <p:nvSpPr>
          <p:cNvPr id="212" name="Google Shape;212;p42"/>
          <p:cNvSpPr txBox="1"/>
          <p:nvPr>
            <p:ph idx="1" type="body"/>
          </p:nvPr>
        </p:nvSpPr>
        <p:spPr>
          <a:xfrm>
            <a:off x="887306" y="2097422"/>
            <a:ext cx="2922000" cy="2152200"/>
          </a:xfrm>
          <a:prstGeom prst="rect">
            <a:avLst/>
          </a:prstGeom>
          <a:noFill/>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9pPr>
          </a:lstStyle>
          <a:p/>
        </p:txBody>
      </p:sp>
      <p:sp>
        <p:nvSpPr>
          <p:cNvPr id="213" name="Google Shape;213;p42"/>
          <p:cNvSpPr txBox="1"/>
          <p:nvPr>
            <p:ph idx="2" type="subTitle"/>
          </p:nvPr>
        </p:nvSpPr>
        <p:spPr>
          <a:xfrm>
            <a:off x="904390" y="1077175"/>
            <a:ext cx="29283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14" name="Google Shape;214;p42"/>
          <p:cNvSpPr txBox="1"/>
          <p:nvPr>
            <p:ph idx="3" type="body"/>
          </p:nvPr>
        </p:nvSpPr>
        <p:spPr>
          <a:xfrm>
            <a:off x="904890" y="901275"/>
            <a:ext cx="2927700" cy="1758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p:cSld name="CUSTOM_2">
    <p:spTree>
      <p:nvGrpSpPr>
        <p:cNvPr id="215" name="Shape 215"/>
        <p:cNvGrpSpPr/>
        <p:nvPr/>
      </p:nvGrpSpPr>
      <p:grpSpPr>
        <a:xfrm>
          <a:off x="0" y="0"/>
          <a:ext cx="0" cy="0"/>
          <a:chOff x="0" y="0"/>
          <a:chExt cx="0" cy="0"/>
        </a:xfrm>
      </p:grpSpPr>
      <p:sp>
        <p:nvSpPr>
          <p:cNvPr id="216" name="Google Shape;216;p43"/>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17" name="Google Shape;217;p43"/>
          <p:cNvSpPr txBox="1"/>
          <p:nvPr>
            <p:ph type="title"/>
          </p:nvPr>
        </p:nvSpPr>
        <p:spPr>
          <a:xfrm>
            <a:off x="661574" y="424278"/>
            <a:ext cx="51513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43"/>
          <p:cNvSpPr/>
          <p:nvPr>
            <p:ph idx="2" type="pic"/>
          </p:nvPr>
        </p:nvSpPr>
        <p:spPr>
          <a:xfrm>
            <a:off x="1566125" y="1676025"/>
            <a:ext cx="1307100" cy="1964400"/>
          </a:xfrm>
          <a:prstGeom prst="rect">
            <a:avLst/>
          </a:prstGeom>
          <a:noFill/>
          <a:ln>
            <a:noFill/>
          </a:ln>
        </p:spPr>
      </p:sp>
      <p:sp>
        <p:nvSpPr>
          <p:cNvPr id="219" name="Google Shape;219;p43"/>
          <p:cNvSpPr/>
          <p:nvPr>
            <p:ph idx="3" type="pic"/>
          </p:nvPr>
        </p:nvSpPr>
        <p:spPr>
          <a:xfrm>
            <a:off x="3395300" y="809450"/>
            <a:ext cx="1307100" cy="1964400"/>
          </a:xfrm>
          <a:prstGeom prst="rect">
            <a:avLst/>
          </a:prstGeom>
          <a:noFill/>
          <a:ln>
            <a:noFill/>
          </a:ln>
        </p:spPr>
      </p:sp>
      <p:sp>
        <p:nvSpPr>
          <p:cNvPr id="220" name="Google Shape;220;p43"/>
          <p:cNvSpPr/>
          <p:nvPr>
            <p:ph idx="4" type="pic"/>
          </p:nvPr>
        </p:nvSpPr>
        <p:spPr>
          <a:xfrm>
            <a:off x="5225075" y="1667413"/>
            <a:ext cx="1307100" cy="1964400"/>
          </a:xfrm>
          <a:prstGeom prst="rect">
            <a:avLst/>
          </a:prstGeom>
          <a:noFill/>
          <a:ln>
            <a:noFill/>
          </a:ln>
        </p:spPr>
      </p:sp>
      <p:sp>
        <p:nvSpPr>
          <p:cNvPr id="221" name="Google Shape;221;p43"/>
          <p:cNvSpPr/>
          <p:nvPr>
            <p:ph idx="5" type="pic"/>
          </p:nvPr>
        </p:nvSpPr>
        <p:spPr>
          <a:xfrm>
            <a:off x="7053150" y="794238"/>
            <a:ext cx="1307100" cy="1964400"/>
          </a:xfrm>
          <a:prstGeom prst="rect">
            <a:avLst/>
          </a:prstGeom>
          <a:noFill/>
          <a:ln>
            <a:noFill/>
          </a:ln>
        </p:spPr>
      </p:sp>
      <p:sp>
        <p:nvSpPr>
          <p:cNvPr id="222" name="Google Shape;222;p43"/>
          <p:cNvSpPr/>
          <p:nvPr>
            <p:ph idx="6" type="pic"/>
          </p:nvPr>
        </p:nvSpPr>
        <p:spPr>
          <a:xfrm>
            <a:off x="2610832" y="3971450"/>
            <a:ext cx="314700" cy="314700"/>
          </a:xfrm>
          <a:prstGeom prst="rect">
            <a:avLst/>
          </a:prstGeom>
          <a:noFill/>
          <a:ln>
            <a:noFill/>
          </a:ln>
        </p:spPr>
      </p:sp>
      <p:sp>
        <p:nvSpPr>
          <p:cNvPr id="223" name="Google Shape;223;p43"/>
          <p:cNvSpPr/>
          <p:nvPr>
            <p:ph idx="7" type="pic"/>
          </p:nvPr>
        </p:nvSpPr>
        <p:spPr>
          <a:xfrm>
            <a:off x="4435557" y="3089450"/>
            <a:ext cx="314700" cy="314700"/>
          </a:xfrm>
          <a:prstGeom prst="rect">
            <a:avLst/>
          </a:prstGeom>
          <a:noFill/>
          <a:ln>
            <a:noFill/>
          </a:ln>
        </p:spPr>
      </p:sp>
      <p:sp>
        <p:nvSpPr>
          <p:cNvPr id="224" name="Google Shape;224;p43"/>
          <p:cNvSpPr/>
          <p:nvPr>
            <p:ph idx="8" type="pic"/>
          </p:nvPr>
        </p:nvSpPr>
        <p:spPr>
          <a:xfrm>
            <a:off x="6267632" y="3957713"/>
            <a:ext cx="314700" cy="314700"/>
          </a:xfrm>
          <a:prstGeom prst="rect">
            <a:avLst/>
          </a:prstGeom>
          <a:noFill/>
          <a:ln>
            <a:noFill/>
          </a:ln>
        </p:spPr>
      </p:sp>
      <p:sp>
        <p:nvSpPr>
          <p:cNvPr id="225" name="Google Shape;225;p43"/>
          <p:cNvSpPr/>
          <p:nvPr>
            <p:ph idx="9" type="pic"/>
          </p:nvPr>
        </p:nvSpPr>
        <p:spPr>
          <a:xfrm>
            <a:off x="8095257" y="3103050"/>
            <a:ext cx="314700" cy="3147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1 Image">
  <p:cSld name="CUSTOM_3">
    <p:bg>
      <p:bgPr>
        <a:solidFill>
          <a:schemeClr val="lt2"/>
        </a:solidFill>
      </p:bgPr>
    </p:bg>
    <p:spTree>
      <p:nvGrpSpPr>
        <p:cNvPr id="226" name="Shape 226"/>
        <p:cNvGrpSpPr/>
        <p:nvPr/>
      </p:nvGrpSpPr>
      <p:grpSpPr>
        <a:xfrm>
          <a:off x="0" y="0"/>
          <a:ext cx="0" cy="0"/>
          <a:chOff x="0" y="0"/>
          <a:chExt cx="0" cy="0"/>
        </a:xfrm>
      </p:grpSpPr>
      <p:sp>
        <p:nvSpPr>
          <p:cNvPr id="227" name="Google Shape;227;p44"/>
          <p:cNvSpPr txBox="1"/>
          <p:nvPr>
            <p:ph idx="1" type="body"/>
          </p:nvPr>
        </p:nvSpPr>
        <p:spPr>
          <a:xfrm>
            <a:off x="687900" y="292725"/>
            <a:ext cx="42150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28" name="Google Shape;228;p44"/>
          <p:cNvSpPr txBox="1"/>
          <p:nvPr>
            <p:ph type="title"/>
          </p:nvPr>
        </p:nvSpPr>
        <p:spPr>
          <a:xfrm>
            <a:off x="661575" y="424275"/>
            <a:ext cx="42414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8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29" name="Google Shape;229;p44"/>
          <p:cNvSpPr/>
          <p:nvPr>
            <p:ph idx="2" type="pic"/>
          </p:nvPr>
        </p:nvSpPr>
        <p:spPr>
          <a:xfrm>
            <a:off x="5543049" y="659425"/>
            <a:ext cx="2883000" cy="3846600"/>
          </a:xfrm>
          <a:prstGeom prst="rect">
            <a:avLst/>
          </a:prstGeom>
          <a:noFill/>
          <a:ln>
            <a:noFill/>
          </a:ln>
        </p:spPr>
      </p:sp>
      <p:sp>
        <p:nvSpPr>
          <p:cNvPr id="230" name="Google Shape;230;p44"/>
          <p:cNvSpPr txBox="1"/>
          <p:nvPr>
            <p:ph idx="3" type="body"/>
          </p:nvPr>
        </p:nvSpPr>
        <p:spPr>
          <a:xfrm>
            <a:off x="709950" y="2234700"/>
            <a:ext cx="3732600" cy="1758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Light"/>
              <a:buChar char="●"/>
              <a:defRPr>
                <a:latin typeface="Lexend Light"/>
                <a:ea typeface="Lexend Light"/>
                <a:cs typeface="Lexend Light"/>
                <a:sym typeface="Lexend Light"/>
              </a:defRPr>
            </a:lvl1pPr>
            <a:lvl2pPr indent="-336550" lvl="1" marL="914400">
              <a:spcBef>
                <a:spcPts val="0"/>
              </a:spcBef>
              <a:spcAft>
                <a:spcPts val="0"/>
              </a:spcAft>
              <a:buSzPts val="1700"/>
              <a:buFont typeface="Lexend Light"/>
              <a:buChar char="○"/>
              <a:defRPr sz="1700">
                <a:latin typeface="Lexend Light"/>
                <a:ea typeface="Lexend Light"/>
                <a:cs typeface="Lexend Light"/>
                <a:sym typeface="Lexend Light"/>
              </a:defRPr>
            </a:lvl2pPr>
            <a:lvl3pPr indent="-336550" lvl="2" marL="1371600">
              <a:spcBef>
                <a:spcPts val="0"/>
              </a:spcBef>
              <a:spcAft>
                <a:spcPts val="0"/>
              </a:spcAft>
              <a:buSzPts val="1700"/>
              <a:buFont typeface="Lexend Light"/>
              <a:buChar char="■"/>
              <a:defRPr sz="1700">
                <a:latin typeface="Lexend Light"/>
                <a:ea typeface="Lexend Light"/>
                <a:cs typeface="Lexend Light"/>
                <a:sym typeface="Lexend Light"/>
              </a:defRPr>
            </a:lvl3pPr>
            <a:lvl4pPr indent="-336550" lvl="3" marL="1828800">
              <a:spcBef>
                <a:spcPts val="0"/>
              </a:spcBef>
              <a:spcAft>
                <a:spcPts val="0"/>
              </a:spcAft>
              <a:buSzPts val="1700"/>
              <a:buFont typeface="Lexend Light"/>
              <a:buChar char="●"/>
              <a:defRPr sz="1700">
                <a:latin typeface="Lexend Light"/>
                <a:ea typeface="Lexend Light"/>
                <a:cs typeface="Lexend Light"/>
                <a:sym typeface="Lexend Light"/>
              </a:defRPr>
            </a:lvl4pPr>
            <a:lvl5pPr indent="-336550" lvl="4" marL="2286000">
              <a:spcBef>
                <a:spcPts val="0"/>
              </a:spcBef>
              <a:spcAft>
                <a:spcPts val="0"/>
              </a:spcAft>
              <a:buSzPts val="1700"/>
              <a:buFont typeface="Lexend Light"/>
              <a:buChar char="○"/>
              <a:defRPr sz="1700">
                <a:latin typeface="Lexend Light"/>
                <a:ea typeface="Lexend Light"/>
                <a:cs typeface="Lexend Light"/>
                <a:sym typeface="Lexend Light"/>
              </a:defRPr>
            </a:lvl5pPr>
            <a:lvl6pPr indent="-336550" lvl="5" marL="2743200">
              <a:spcBef>
                <a:spcPts val="0"/>
              </a:spcBef>
              <a:spcAft>
                <a:spcPts val="0"/>
              </a:spcAft>
              <a:buSzPts val="1700"/>
              <a:buFont typeface="Lexend Light"/>
              <a:buChar char="■"/>
              <a:defRPr sz="1700">
                <a:latin typeface="Lexend Light"/>
                <a:ea typeface="Lexend Light"/>
                <a:cs typeface="Lexend Light"/>
                <a:sym typeface="Lexend Light"/>
              </a:defRPr>
            </a:lvl6pPr>
            <a:lvl7pPr indent="-336550" lvl="6" marL="3200400">
              <a:spcBef>
                <a:spcPts val="0"/>
              </a:spcBef>
              <a:spcAft>
                <a:spcPts val="0"/>
              </a:spcAft>
              <a:buSzPts val="1700"/>
              <a:buFont typeface="Lexend Light"/>
              <a:buChar char="●"/>
              <a:defRPr sz="1700">
                <a:latin typeface="Lexend Light"/>
                <a:ea typeface="Lexend Light"/>
                <a:cs typeface="Lexend Light"/>
                <a:sym typeface="Lexend Light"/>
              </a:defRPr>
            </a:lvl7pPr>
            <a:lvl8pPr indent="-336550" lvl="7" marL="3657600">
              <a:spcBef>
                <a:spcPts val="0"/>
              </a:spcBef>
              <a:spcAft>
                <a:spcPts val="0"/>
              </a:spcAft>
              <a:buSzPts val="1700"/>
              <a:buFont typeface="Lexend Light"/>
              <a:buChar char="○"/>
              <a:defRPr sz="1700">
                <a:latin typeface="Lexend Light"/>
                <a:ea typeface="Lexend Light"/>
                <a:cs typeface="Lexend Light"/>
                <a:sym typeface="Lexend Light"/>
              </a:defRPr>
            </a:lvl8pPr>
            <a:lvl9pPr indent="-336550" lvl="8" marL="4114800">
              <a:spcBef>
                <a:spcPts val="0"/>
              </a:spcBef>
              <a:spcAft>
                <a:spcPts val="0"/>
              </a:spcAft>
              <a:buSzPts val="1700"/>
              <a:buFont typeface="Lexend Light"/>
              <a:buChar char="■"/>
              <a:defRPr sz="1700">
                <a:latin typeface="Lexend Light"/>
                <a:ea typeface="Lexend Light"/>
                <a:cs typeface="Lexend Light"/>
                <a:sym typeface="Lexend Light"/>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p:cSld name="CUSTOM_4">
    <p:spTree>
      <p:nvGrpSpPr>
        <p:cNvPr id="231" name="Shape 231"/>
        <p:cNvGrpSpPr/>
        <p:nvPr/>
      </p:nvGrpSpPr>
      <p:grpSpPr>
        <a:xfrm>
          <a:off x="0" y="0"/>
          <a:ext cx="0" cy="0"/>
          <a:chOff x="0" y="0"/>
          <a:chExt cx="0" cy="0"/>
        </a:xfrm>
      </p:grpSpPr>
      <p:sp>
        <p:nvSpPr>
          <p:cNvPr id="232" name="Google Shape;232;p45"/>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33" name="Google Shape;233;p45"/>
          <p:cNvSpPr txBox="1"/>
          <p:nvPr>
            <p:ph type="title"/>
          </p:nvPr>
        </p:nvSpPr>
        <p:spPr>
          <a:xfrm>
            <a:off x="661575" y="424275"/>
            <a:ext cx="26622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45"/>
          <p:cNvSpPr txBox="1"/>
          <p:nvPr>
            <p:ph idx="2" type="body"/>
          </p:nvPr>
        </p:nvSpPr>
        <p:spPr>
          <a:xfrm>
            <a:off x="4102775" y="3593450"/>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235" name="Google Shape;235;p45"/>
          <p:cNvSpPr txBox="1"/>
          <p:nvPr>
            <p:ph idx="3" type="body"/>
          </p:nvPr>
        </p:nvSpPr>
        <p:spPr>
          <a:xfrm>
            <a:off x="4102775" y="2858576"/>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236" name="Google Shape;236;p45"/>
          <p:cNvSpPr txBox="1"/>
          <p:nvPr>
            <p:ph idx="4" type="body"/>
          </p:nvPr>
        </p:nvSpPr>
        <p:spPr>
          <a:xfrm>
            <a:off x="4102775" y="2135618"/>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237" name="Google Shape;237;p45"/>
          <p:cNvSpPr txBox="1"/>
          <p:nvPr>
            <p:ph idx="5" type="body"/>
          </p:nvPr>
        </p:nvSpPr>
        <p:spPr>
          <a:xfrm>
            <a:off x="4102775" y="1406300"/>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238" name="Google Shape;238;p45"/>
          <p:cNvSpPr/>
          <p:nvPr>
            <p:ph idx="6" type="pic"/>
          </p:nvPr>
        </p:nvSpPr>
        <p:spPr>
          <a:xfrm>
            <a:off x="3444503" y="1501476"/>
            <a:ext cx="378600" cy="378600"/>
          </a:xfrm>
          <a:prstGeom prst="ellipse">
            <a:avLst/>
          </a:prstGeom>
          <a:noFill/>
          <a:ln>
            <a:noFill/>
          </a:ln>
        </p:spPr>
      </p:sp>
      <p:sp>
        <p:nvSpPr>
          <p:cNvPr id="239" name="Google Shape;239;p45"/>
          <p:cNvSpPr/>
          <p:nvPr>
            <p:ph idx="7" type="pic"/>
          </p:nvPr>
        </p:nvSpPr>
        <p:spPr>
          <a:xfrm>
            <a:off x="3444503" y="2225251"/>
            <a:ext cx="378600" cy="378600"/>
          </a:xfrm>
          <a:prstGeom prst="ellipse">
            <a:avLst/>
          </a:prstGeom>
          <a:noFill/>
          <a:ln>
            <a:noFill/>
          </a:ln>
        </p:spPr>
      </p:sp>
      <p:sp>
        <p:nvSpPr>
          <p:cNvPr id="240" name="Google Shape;240;p45"/>
          <p:cNvSpPr/>
          <p:nvPr>
            <p:ph idx="8" type="pic"/>
          </p:nvPr>
        </p:nvSpPr>
        <p:spPr>
          <a:xfrm>
            <a:off x="3444503" y="2946251"/>
            <a:ext cx="378600" cy="378600"/>
          </a:xfrm>
          <a:prstGeom prst="ellipse">
            <a:avLst/>
          </a:prstGeom>
          <a:noFill/>
          <a:ln>
            <a:noFill/>
          </a:ln>
        </p:spPr>
      </p:sp>
      <p:sp>
        <p:nvSpPr>
          <p:cNvPr id="241" name="Google Shape;241;p45"/>
          <p:cNvSpPr/>
          <p:nvPr>
            <p:ph idx="9" type="pic"/>
          </p:nvPr>
        </p:nvSpPr>
        <p:spPr>
          <a:xfrm>
            <a:off x="3444503" y="3667251"/>
            <a:ext cx="378600" cy="378600"/>
          </a:xfrm>
          <a:prstGeom prst="ellipse">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ntt Chart">
  <p:cSld name="CUSTOM_6">
    <p:bg>
      <p:bgPr>
        <a:solidFill>
          <a:schemeClr val="lt1"/>
        </a:solidFill>
      </p:bgPr>
    </p:bg>
    <p:spTree>
      <p:nvGrpSpPr>
        <p:cNvPr id="242" name="Shape 242"/>
        <p:cNvGrpSpPr/>
        <p:nvPr/>
      </p:nvGrpSpPr>
      <p:grpSpPr>
        <a:xfrm>
          <a:off x="0" y="0"/>
          <a:ext cx="0" cy="0"/>
          <a:chOff x="0" y="0"/>
          <a:chExt cx="0" cy="0"/>
        </a:xfrm>
      </p:grpSpPr>
      <p:sp>
        <p:nvSpPr>
          <p:cNvPr id="243" name="Google Shape;243;p46"/>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1pPr>
            <a:lvl2pPr indent="-266700" lvl="1" marL="914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2pPr>
            <a:lvl3pPr indent="-266700" lvl="2" marL="1371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3pPr>
            <a:lvl4pPr indent="-266700" lvl="3" marL="1828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4pPr>
            <a:lvl5pPr indent="-266700" lvl="4" marL="22860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5pPr>
            <a:lvl6pPr indent="-266700" lvl="5" marL="2743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6pPr>
            <a:lvl7pPr indent="-266700" lvl="6" marL="3200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7pPr>
            <a:lvl8pPr indent="-266700" lvl="7" marL="3657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8pPr>
            <a:lvl9pPr indent="-266700" lvl="8" marL="4114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9pPr>
          </a:lstStyle>
          <a:p/>
        </p:txBody>
      </p:sp>
      <p:sp>
        <p:nvSpPr>
          <p:cNvPr id="244" name="Google Shape;244;p46"/>
          <p:cNvSpPr txBox="1"/>
          <p:nvPr>
            <p:ph idx="2" type="subTitle"/>
          </p:nvPr>
        </p:nvSpPr>
        <p:spPr>
          <a:xfrm>
            <a:off x="689050" y="531800"/>
            <a:ext cx="16071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CUSTOM_7">
    <p:bg>
      <p:bgPr>
        <a:solidFill>
          <a:schemeClr val="accent4"/>
        </a:solidFill>
      </p:bgPr>
    </p:bg>
    <p:spTree>
      <p:nvGrpSpPr>
        <p:cNvPr id="245" name="Shape 245"/>
        <p:cNvGrpSpPr/>
        <p:nvPr/>
      </p:nvGrpSpPr>
      <p:grpSpPr>
        <a:xfrm>
          <a:off x="0" y="0"/>
          <a:ext cx="0" cy="0"/>
          <a:chOff x="0" y="0"/>
          <a:chExt cx="0" cy="0"/>
        </a:xfrm>
      </p:grpSpPr>
      <p:sp>
        <p:nvSpPr>
          <p:cNvPr id="246" name="Google Shape;246;p47"/>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47" name="Google Shape;247;p47"/>
          <p:cNvSpPr txBox="1"/>
          <p:nvPr>
            <p:ph idx="2" type="subTitle"/>
          </p:nvPr>
        </p:nvSpPr>
        <p:spPr>
          <a:xfrm>
            <a:off x="689050" y="531808"/>
            <a:ext cx="32331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48" name="Google Shape;248;p47"/>
          <p:cNvSpPr/>
          <p:nvPr>
            <p:ph idx="3" type="pic"/>
          </p:nvPr>
        </p:nvSpPr>
        <p:spPr>
          <a:xfrm>
            <a:off x="863700" y="1479225"/>
            <a:ext cx="738900" cy="738900"/>
          </a:xfrm>
          <a:prstGeom prst="rect">
            <a:avLst/>
          </a:prstGeom>
          <a:noFill/>
          <a:ln>
            <a:noFill/>
          </a:ln>
        </p:spPr>
      </p:sp>
      <p:sp>
        <p:nvSpPr>
          <p:cNvPr id="249" name="Google Shape;249;p47"/>
          <p:cNvSpPr txBox="1"/>
          <p:nvPr>
            <p:ph idx="4" type="body"/>
          </p:nvPr>
        </p:nvSpPr>
        <p:spPr>
          <a:xfrm>
            <a:off x="1774150" y="1561925"/>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50" name="Google Shape;250;p47"/>
          <p:cNvSpPr txBox="1"/>
          <p:nvPr>
            <p:ph idx="5" type="subTitle"/>
          </p:nvPr>
        </p:nvSpPr>
        <p:spPr>
          <a:xfrm>
            <a:off x="1774950" y="1364175"/>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51" name="Google Shape;251;p47"/>
          <p:cNvSpPr/>
          <p:nvPr>
            <p:ph idx="6" type="pic"/>
          </p:nvPr>
        </p:nvSpPr>
        <p:spPr>
          <a:xfrm>
            <a:off x="5120475" y="1479225"/>
            <a:ext cx="738900" cy="738900"/>
          </a:xfrm>
          <a:prstGeom prst="rect">
            <a:avLst/>
          </a:prstGeom>
          <a:noFill/>
          <a:ln>
            <a:noFill/>
          </a:ln>
        </p:spPr>
      </p:sp>
      <p:sp>
        <p:nvSpPr>
          <p:cNvPr id="252" name="Google Shape;252;p47"/>
          <p:cNvSpPr txBox="1"/>
          <p:nvPr>
            <p:ph idx="7" type="body"/>
          </p:nvPr>
        </p:nvSpPr>
        <p:spPr>
          <a:xfrm>
            <a:off x="6030925" y="1561925"/>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53" name="Google Shape;253;p47"/>
          <p:cNvSpPr txBox="1"/>
          <p:nvPr>
            <p:ph idx="8" type="subTitle"/>
          </p:nvPr>
        </p:nvSpPr>
        <p:spPr>
          <a:xfrm>
            <a:off x="6031725" y="1364175"/>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54" name="Google Shape;254;p47"/>
          <p:cNvSpPr/>
          <p:nvPr>
            <p:ph idx="9" type="pic"/>
          </p:nvPr>
        </p:nvSpPr>
        <p:spPr>
          <a:xfrm>
            <a:off x="863700" y="3308611"/>
            <a:ext cx="738900" cy="738900"/>
          </a:xfrm>
          <a:prstGeom prst="rect">
            <a:avLst/>
          </a:prstGeom>
          <a:noFill/>
          <a:ln>
            <a:noFill/>
          </a:ln>
        </p:spPr>
      </p:sp>
      <p:sp>
        <p:nvSpPr>
          <p:cNvPr id="255" name="Google Shape;255;p47"/>
          <p:cNvSpPr txBox="1"/>
          <p:nvPr>
            <p:ph idx="13" type="body"/>
          </p:nvPr>
        </p:nvSpPr>
        <p:spPr>
          <a:xfrm>
            <a:off x="1774150" y="3391311"/>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56" name="Google Shape;256;p47"/>
          <p:cNvSpPr txBox="1"/>
          <p:nvPr>
            <p:ph idx="14" type="subTitle"/>
          </p:nvPr>
        </p:nvSpPr>
        <p:spPr>
          <a:xfrm>
            <a:off x="1774950" y="3193561"/>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57" name="Google Shape;257;p47"/>
          <p:cNvSpPr/>
          <p:nvPr>
            <p:ph idx="15" type="pic"/>
          </p:nvPr>
        </p:nvSpPr>
        <p:spPr>
          <a:xfrm>
            <a:off x="5120475" y="3308611"/>
            <a:ext cx="738900" cy="738900"/>
          </a:xfrm>
          <a:prstGeom prst="rect">
            <a:avLst/>
          </a:prstGeom>
          <a:noFill/>
          <a:ln>
            <a:noFill/>
          </a:ln>
        </p:spPr>
      </p:sp>
      <p:sp>
        <p:nvSpPr>
          <p:cNvPr id="258" name="Google Shape;258;p47"/>
          <p:cNvSpPr txBox="1"/>
          <p:nvPr>
            <p:ph idx="16" type="body"/>
          </p:nvPr>
        </p:nvSpPr>
        <p:spPr>
          <a:xfrm>
            <a:off x="6030925" y="3391311"/>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59" name="Google Shape;259;p47"/>
          <p:cNvSpPr txBox="1"/>
          <p:nvPr>
            <p:ph idx="17" type="subTitle"/>
          </p:nvPr>
        </p:nvSpPr>
        <p:spPr>
          <a:xfrm>
            <a:off x="6031725" y="3193561"/>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V1">
  <p:cSld name="CUSTOM_8">
    <p:bg>
      <p:bgPr>
        <a:solidFill>
          <a:schemeClr val="accent3"/>
        </a:solidFill>
      </p:bgPr>
    </p:bg>
    <p:spTree>
      <p:nvGrpSpPr>
        <p:cNvPr id="260" name="Shape 260"/>
        <p:cNvGrpSpPr/>
        <p:nvPr/>
      </p:nvGrpSpPr>
      <p:grpSpPr>
        <a:xfrm>
          <a:off x="0" y="0"/>
          <a:ext cx="0" cy="0"/>
          <a:chOff x="0" y="0"/>
          <a:chExt cx="0" cy="0"/>
        </a:xfrm>
      </p:grpSpPr>
      <p:sp>
        <p:nvSpPr>
          <p:cNvPr id="261" name="Google Shape;261;p48"/>
          <p:cNvSpPr txBox="1"/>
          <p:nvPr>
            <p:ph type="title"/>
          </p:nvPr>
        </p:nvSpPr>
        <p:spPr>
          <a:xfrm>
            <a:off x="640336" y="3853289"/>
            <a:ext cx="53397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48"/>
          <p:cNvSpPr/>
          <p:nvPr>
            <p:ph idx="2" type="pic"/>
          </p:nvPr>
        </p:nvSpPr>
        <p:spPr>
          <a:xfrm>
            <a:off x="1224650" y="2088671"/>
            <a:ext cx="413400" cy="413400"/>
          </a:xfrm>
          <a:prstGeom prst="rect">
            <a:avLst/>
          </a:prstGeom>
          <a:noFill/>
          <a:ln>
            <a:noFill/>
          </a:ln>
        </p:spPr>
      </p:sp>
      <p:sp>
        <p:nvSpPr>
          <p:cNvPr id="263" name="Google Shape;263;p48"/>
          <p:cNvSpPr/>
          <p:nvPr>
            <p:ph idx="3" type="pic"/>
          </p:nvPr>
        </p:nvSpPr>
        <p:spPr>
          <a:xfrm>
            <a:off x="3105050" y="2088671"/>
            <a:ext cx="413400" cy="413400"/>
          </a:xfrm>
          <a:prstGeom prst="rect">
            <a:avLst/>
          </a:prstGeom>
          <a:noFill/>
          <a:ln>
            <a:noFill/>
          </a:ln>
        </p:spPr>
      </p:sp>
      <p:sp>
        <p:nvSpPr>
          <p:cNvPr id="264" name="Google Shape;264;p48"/>
          <p:cNvSpPr/>
          <p:nvPr>
            <p:ph idx="4" type="pic"/>
          </p:nvPr>
        </p:nvSpPr>
        <p:spPr>
          <a:xfrm>
            <a:off x="4998488" y="2088671"/>
            <a:ext cx="413400" cy="413400"/>
          </a:xfrm>
          <a:prstGeom prst="rect">
            <a:avLst/>
          </a:prstGeom>
          <a:noFill/>
          <a:ln>
            <a:noFill/>
          </a:ln>
        </p:spPr>
      </p:sp>
      <p:sp>
        <p:nvSpPr>
          <p:cNvPr id="265" name="Google Shape;265;p48"/>
          <p:cNvSpPr/>
          <p:nvPr>
            <p:ph idx="5" type="pic"/>
          </p:nvPr>
        </p:nvSpPr>
        <p:spPr>
          <a:xfrm>
            <a:off x="6891938" y="2088671"/>
            <a:ext cx="413400" cy="413400"/>
          </a:xfrm>
          <a:prstGeom prst="rect">
            <a:avLst/>
          </a:prstGeom>
          <a:noFill/>
          <a:ln>
            <a:noFill/>
          </a:ln>
        </p:spPr>
      </p:sp>
      <p:sp>
        <p:nvSpPr>
          <p:cNvPr id="266" name="Google Shape;266;p48"/>
          <p:cNvSpPr txBox="1"/>
          <p:nvPr>
            <p:ph idx="1" type="body"/>
          </p:nvPr>
        </p:nvSpPr>
        <p:spPr>
          <a:xfrm>
            <a:off x="700775" y="4573925"/>
            <a:ext cx="53064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V2">
  <p:cSld name="CUSTOM_9">
    <p:spTree>
      <p:nvGrpSpPr>
        <p:cNvPr id="267" name="Shape 267"/>
        <p:cNvGrpSpPr/>
        <p:nvPr/>
      </p:nvGrpSpPr>
      <p:grpSpPr>
        <a:xfrm>
          <a:off x="0" y="0"/>
          <a:ext cx="0" cy="0"/>
          <a:chOff x="0" y="0"/>
          <a:chExt cx="0" cy="0"/>
        </a:xfrm>
      </p:grpSpPr>
      <p:sp>
        <p:nvSpPr>
          <p:cNvPr id="268" name="Google Shape;268;p49"/>
          <p:cNvSpPr txBox="1"/>
          <p:nvPr>
            <p:ph type="title"/>
          </p:nvPr>
        </p:nvSpPr>
        <p:spPr>
          <a:xfrm>
            <a:off x="640336" y="3853289"/>
            <a:ext cx="53397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49"/>
          <p:cNvSpPr txBox="1"/>
          <p:nvPr>
            <p:ph idx="1" type="body"/>
          </p:nvPr>
        </p:nvSpPr>
        <p:spPr>
          <a:xfrm>
            <a:off x="700775" y="4573925"/>
            <a:ext cx="53064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rterly Calendar">
  <p:cSld name="CUSTOM_10">
    <p:bg>
      <p:bgPr>
        <a:solidFill>
          <a:schemeClr val="lt1"/>
        </a:solidFill>
      </p:bgPr>
    </p:bg>
    <p:spTree>
      <p:nvGrpSpPr>
        <p:cNvPr id="270" name="Shape 270"/>
        <p:cNvGrpSpPr/>
        <p:nvPr/>
      </p:nvGrpSpPr>
      <p:grpSpPr>
        <a:xfrm>
          <a:off x="0" y="0"/>
          <a:ext cx="0" cy="0"/>
          <a:chOff x="0" y="0"/>
          <a:chExt cx="0" cy="0"/>
        </a:xfrm>
      </p:grpSpPr>
      <p:sp>
        <p:nvSpPr>
          <p:cNvPr id="271" name="Google Shape;271;p50"/>
          <p:cNvSpPr/>
          <p:nvPr/>
        </p:nvSpPr>
        <p:spPr>
          <a:xfrm>
            <a:off x="4700100" y="0"/>
            <a:ext cx="4443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0"/>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1pPr>
            <a:lvl2pPr indent="-266700" lvl="1" marL="914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2pPr>
            <a:lvl3pPr indent="-266700" lvl="2" marL="1371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3pPr>
            <a:lvl4pPr indent="-266700" lvl="3" marL="1828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4pPr>
            <a:lvl5pPr indent="-266700" lvl="4" marL="22860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5pPr>
            <a:lvl6pPr indent="-266700" lvl="5" marL="2743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6pPr>
            <a:lvl7pPr indent="-266700" lvl="6" marL="3200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7pPr>
            <a:lvl8pPr indent="-266700" lvl="7" marL="3657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8pPr>
            <a:lvl9pPr indent="-266700" lvl="8" marL="4114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9pPr>
          </a:lstStyle>
          <a:p/>
        </p:txBody>
      </p:sp>
      <p:sp>
        <p:nvSpPr>
          <p:cNvPr id="273" name="Google Shape;273;p50"/>
          <p:cNvSpPr txBox="1"/>
          <p:nvPr>
            <p:ph idx="2" type="subTitle"/>
          </p:nvPr>
        </p:nvSpPr>
        <p:spPr>
          <a:xfrm>
            <a:off x="689050" y="531800"/>
            <a:ext cx="15072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74" name="Google Shape;274;p50"/>
          <p:cNvSpPr/>
          <p:nvPr>
            <p:ph idx="3" type="pic"/>
          </p:nvPr>
        </p:nvSpPr>
        <p:spPr>
          <a:xfrm>
            <a:off x="5299922" y="644675"/>
            <a:ext cx="273600" cy="273600"/>
          </a:xfrm>
          <a:prstGeom prst="rect">
            <a:avLst/>
          </a:prstGeom>
          <a:noFill/>
          <a:ln>
            <a:noFill/>
          </a:ln>
        </p:spPr>
      </p:sp>
      <p:sp>
        <p:nvSpPr>
          <p:cNvPr id="275" name="Google Shape;275;p50"/>
          <p:cNvSpPr/>
          <p:nvPr>
            <p:ph idx="4" type="pic"/>
          </p:nvPr>
        </p:nvSpPr>
        <p:spPr>
          <a:xfrm>
            <a:off x="5299922" y="1678237"/>
            <a:ext cx="273600" cy="273600"/>
          </a:xfrm>
          <a:prstGeom prst="rect">
            <a:avLst/>
          </a:prstGeom>
          <a:noFill/>
          <a:ln>
            <a:noFill/>
          </a:ln>
        </p:spPr>
      </p:sp>
      <p:sp>
        <p:nvSpPr>
          <p:cNvPr id="276" name="Google Shape;276;p50"/>
          <p:cNvSpPr txBox="1"/>
          <p:nvPr>
            <p:ph idx="5" type="body"/>
          </p:nvPr>
        </p:nvSpPr>
        <p:spPr>
          <a:xfrm>
            <a:off x="5529550" y="557100"/>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77" name="Google Shape;277;p50"/>
          <p:cNvSpPr txBox="1"/>
          <p:nvPr>
            <p:ph idx="6" type="body"/>
          </p:nvPr>
        </p:nvSpPr>
        <p:spPr>
          <a:xfrm>
            <a:off x="5529554" y="678452"/>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78" name="Google Shape;278;p50"/>
          <p:cNvSpPr txBox="1"/>
          <p:nvPr>
            <p:ph idx="7" type="body"/>
          </p:nvPr>
        </p:nvSpPr>
        <p:spPr>
          <a:xfrm>
            <a:off x="5529550" y="1636031"/>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79" name="Google Shape;279;p50"/>
          <p:cNvSpPr txBox="1"/>
          <p:nvPr>
            <p:ph idx="8" type="body"/>
          </p:nvPr>
        </p:nvSpPr>
        <p:spPr>
          <a:xfrm>
            <a:off x="5529554" y="1757384"/>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80" name="Google Shape;280;p50"/>
          <p:cNvSpPr/>
          <p:nvPr>
            <p:ph idx="9" type="pic"/>
          </p:nvPr>
        </p:nvSpPr>
        <p:spPr>
          <a:xfrm>
            <a:off x="5299922" y="2765266"/>
            <a:ext cx="273600" cy="273600"/>
          </a:xfrm>
          <a:prstGeom prst="rect">
            <a:avLst/>
          </a:prstGeom>
          <a:noFill/>
          <a:ln>
            <a:noFill/>
          </a:ln>
        </p:spPr>
      </p:sp>
      <p:sp>
        <p:nvSpPr>
          <p:cNvPr id="281" name="Google Shape;281;p50"/>
          <p:cNvSpPr txBox="1"/>
          <p:nvPr>
            <p:ph idx="13" type="body"/>
          </p:nvPr>
        </p:nvSpPr>
        <p:spPr>
          <a:xfrm>
            <a:off x="5529550" y="2723054"/>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82" name="Google Shape;282;p50"/>
          <p:cNvSpPr txBox="1"/>
          <p:nvPr>
            <p:ph idx="14" type="body"/>
          </p:nvPr>
        </p:nvSpPr>
        <p:spPr>
          <a:xfrm>
            <a:off x="5529554" y="2844406"/>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83" name="Google Shape;283;p50"/>
          <p:cNvSpPr/>
          <p:nvPr>
            <p:ph idx="15" type="pic"/>
          </p:nvPr>
        </p:nvSpPr>
        <p:spPr>
          <a:xfrm>
            <a:off x="5299922" y="3852616"/>
            <a:ext cx="273600" cy="273600"/>
          </a:xfrm>
          <a:prstGeom prst="rect">
            <a:avLst/>
          </a:prstGeom>
          <a:noFill/>
          <a:ln>
            <a:noFill/>
          </a:ln>
        </p:spPr>
      </p:sp>
      <p:sp>
        <p:nvSpPr>
          <p:cNvPr id="284" name="Google Shape;284;p50"/>
          <p:cNvSpPr txBox="1"/>
          <p:nvPr>
            <p:ph idx="16" type="body"/>
          </p:nvPr>
        </p:nvSpPr>
        <p:spPr>
          <a:xfrm>
            <a:off x="5529550" y="3810398"/>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85" name="Google Shape;285;p50"/>
          <p:cNvSpPr txBox="1"/>
          <p:nvPr>
            <p:ph idx="17" type="body"/>
          </p:nvPr>
        </p:nvSpPr>
        <p:spPr>
          <a:xfrm>
            <a:off x="5529554" y="3931751"/>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ds">
  <p:cSld name="CUSTOM_11">
    <p:bg>
      <p:bgPr>
        <a:solidFill>
          <a:schemeClr val="accent3"/>
        </a:solidFill>
      </p:bgPr>
    </p:bg>
    <p:spTree>
      <p:nvGrpSpPr>
        <p:cNvPr id="286" name="Shape 286"/>
        <p:cNvGrpSpPr/>
        <p:nvPr/>
      </p:nvGrpSpPr>
      <p:grpSpPr>
        <a:xfrm>
          <a:off x="0" y="0"/>
          <a:ext cx="0" cy="0"/>
          <a:chOff x="0" y="0"/>
          <a:chExt cx="0" cy="0"/>
        </a:xfrm>
      </p:grpSpPr>
      <p:sp>
        <p:nvSpPr>
          <p:cNvPr id="287" name="Google Shape;287;p51"/>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88" name="Google Shape;288;p51"/>
          <p:cNvSpPr txBox="1"/>
          <p:nvPr>
            <p:ph type="title"/>
          </p:nvPr>
        </p:nvSpPr>
        <p:spPr>
          <a:xfrm>
            <a:off x="661574" y="424278"/>
            <a:ext cx="51513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51"/>
          <p:cNvSpPr txBox="1"/>
          <p:nvPr>
            <p:ph idx="2" type="body"/>
          </p:nvPr>
        </p:nvSpPr>
        <p:spPr>
          <a:xfrm>
            <a:off x="687900"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90" name="Google Shape;290;p51"/>
          <p:cNvSpPr txBox="1"/>
          <p:nvPr>
            <p:ph idx="3" type="body"/>
          </p:nvPr>
        </p:nvSpPr>
        <p:spPr>
          <a:xfrm>
            <a:off x="2262132"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91" name="Google Shape;291;p51"/>
          <p:cNvSpPr txBox="1"/>
          <p:nvPr>
            <p:ph idx="4" type="body"/>
          </p:nvPr>
        </p:nvSpPr>
        <p:spPr>
          <a:xfrm>
            <a:off x="3827041"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92" name="Google Shape;292;p51"/>
          <p:cNvSpPr txBox="1"/>
          <p:nvPr>
            <p:ph idx="5" type="body"/>
          </p:nvPr>
        </p:nvSpPr>
        <p:spPr>
          <a:xfrm>
            <a:off x="5397375"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93" name="Google Shape;293;p51"/>
          <p:cNvSpPr txBox="1"/>
          <p:nvPr>
            <p:ph idx="6" type="body"/>
          </p:nvPr>
        </p:nvSpPr>
        <p:spPr>
          <a:xfrm>
            <a:off x="6956568"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94" name="Google Shape;294;p51"/>
          <p:cNvSpPr/>
          <p:nvPr>
            <p:ph idx="7" type="pic"/>
          </p:nvPr>
        </p:nvSpPr>
        <p:spPr>
          <a:xfrm>
            <a:off x="727950" y="1764075"/>
            <a:ext cx="304500" cy="304500"/>
          </a:xfrm>
          <a:prstGeom prst="rect">
            <a:avLst/>
          </a:prstGeom>
          <a:noFill/>
          <a:ln>
            <a:noFill/>
          </a:ln>
        </p:spPr>
      </p:sp>
      <p:sp>
        <p:nvSpPr>
          <p:cNvPr id="295" name="Google Shape;295;p51"/>
          <p:cNvSpPr/>
          <p:nvPr>
            <p:ph idx="8" type="pic"/>
          </p:nvPr>
        </p:nvSpPr>
        <p:spPr>
          <a:xfrm>
            <a:off x="727950" y="2320438"/>
            <a:ext cx="304500" cy="304500"/>
          </a:xfrm>
          <a:prstGeom prst="rect">
            <a:avLst/>
          </a:prstGeom>
          <a:noFill/>
          <a:ln>
            <a:noFill/>
          </a:ln>
        </p:spPr>
      </p:sp>
      <p:sp>
        <p:nvSpPr>
          <p:cNvPr id="296" name="Google Shape;296;p51"/>
          <p:cNvSpPr/>
          <p:nvPr>
            <p:ph idx="9" type="pic"/>
          </p:nvPr>
        </p:nvSpPr>
        <p:spPr>
          <a:xfrm>
            <a:off x="727950" y="2860788"/>
            <a:ext cx="304500" cy="304500"/>
          </a:xfrm>
          <a:prstGeom prst="rect">
            <a:avLst/>
          </a:prstGeom>
          <a:noFill/>
          <a:ln>
            <a:noFill/>
          </a:ln>
        </p:spPr>
      </p:sp>
      <p:sp>
        <p:nvSpPr>
          <p:cNvPr id="297" name="Google Shape;297;p51"/>
          <p:cNvSpPr/>
          <p:nvPr>
            <p:ph idx="13" type="pic"/>
          </p:nvPr>
        </p:nvSpPr>
        <p:spPr>
          <a:xfrm>
            <a:off x="727950" y="3401138"/>
            <a:ext cx="304500" cy="304500"/>
          </a:xfrm>
          <a:prstGeom prst="rect">
            <a:avLst/>
          </a:prstGeom>
          <a:noFill/>
          <a:ln>
            <a:noFill/>
          </a:ln>
        </p:spPr>
      </p:sp>
      <p:sp>
        <p:nvSpPr>
          <p:cNvPr id="298" name="Google Shape;298;p51"/>
          <p:cNvSpPr/>
          <p:nvPr>
            <p:ph idx="14" type="pic"/>
          </p:nvPr>
        </p:nvSpPr>
        <p:spPr>
          <a:xfrm>
            <a:off x="2296475" y="1764075"/>
            <a:ext cx="304500" cy="304500"/>
          </a:xfrm>
          <a:prstGeom prst="rect">
            <a:avLst/>
          </a:prstGeom>
          <a:noFill/>
          <a:ln>
            <a:noFill/>
          </a:ln>
        </p:spPr>
      </p:sp>
      <p:sp>
        <p:nvSpPr>
          <p:cNvPr id="299" name="Google Shape;299;p51"/>
          <p:cNvSpPr/>
          <p:nvPr>
            <p:ph idx="15" type="pic"/>
          </p:nvPr>
        </p:nvSpPr>
        <p:spPr>
          <a:xfrm>
            <a:off x="3865000" y="1764075"/>
            <a:ext cx="304500" cy="304500"/>
          </a:xfrm>
          <a:prstGeom prst="rect">
            <a:avLst/>
          </a:prstGeom>
          <a:noFill/>
          <a:ln>
            <a:noFill/>
          </a:ln>
        </p:spPr>
      </p:sp>
      <p:sp>
        <p:nvSpPr>
          <p:cNvPr id="300" name="Google Shape;300;p51"/>
          <p:cNvSpPr/>
          <p:nvPr>
            <p:ph idx="16" type="pic"/>
          </p:nvPr>
        </p:nvSpPr>
        <p:spPr>
          <a:xfrm>
            <a:off x="5433525" y="1764075"/>
            <a:ext cx="304500" cy="304500"/>
          </a:xfrm>
          <a:prstGeom prst="rect">
            <a:avLst/>
          </a:prstGeom>
          <a:noFill/>
          <a:ln>
            <a:noFill/>
          </a:ln>
        </p:spPr>
      </p:sp>
      <p:sp>
        <p:nvSpPr>
          <p:cNvPr id="301" name="Google Shape;301;p51"/>
          <p:cNvSpPr/>
          <p:nvPr>
            <p:ph idx="17" type="pic"/>
          </p:nvPr>
        </p:nvSpPr>
        <p:spPr>
          <a:xfrm>
            <a:off x="7002050" y="1764075"/>
            <a:ext cx="304500" cy="304500"/>
          </a:xfrm>
          <a:prstGeom prst="rect">
            <a:avLst/>
          </a:prstGeom>
          <a:noFill/>
          <a:ln>
            <a:noFill/>
          </a:ln>
        </p:spPr>
      </p:sp>
      <p:sp>
        <p:nvSpPr>
          <p:cNvPr id="302" name="Google Shape;302;p51"/>
          <p:cNvSpPr/>
          <p:nvPr>
            <p:ph idx="18" type="pic"/>
          </p:nvPr>
        </p:nvSpPr>
        <p:spPr>
          <a:xfrm>
            <a:off x="2296475" y="2320438"/>
            <a:ext cx="304500" cy="304500"/>
          </a:xfrm>
          <a:prstGeom prst="rect">
            <a:avLst/>
          </a:prstGeom>
          <a:noFill/>
          <a:ln>
            <a:noFill/>
          </a:ln>
        </p:spPr>
      </p:sp>
      <p:sp>
        <p:nvSpPr>
          <p:cNvPr id="303" name="Google Shape;303;p51"/>
          <p:cNvSpPr/>
          <p:nvPr>
            <p:ph idx="19" type="pic"/>
          </p:nvPr>
        </p:nvSpPr>
        <p:spPr>
          <a:xfrm>
            <a:off x="2296475" y="2860788"/>
            <a:ext cx="304500" cy="304500"/>
          </a:xfrm>
          <a:prstGeom prst="rect">
            <a:avLst/>
          </a:prstGeom>
          <a:noFill/>
          <a:ln>
            <a:noFill/>
          </a:ln>
        </p:spPr>
      </p:sp>
      <p:sp>
        <p:nvSpPr>
          <p:cNvPr id="304" name="Google Shape;304;p51"/>
          <p:cNvSpPr/>
          <p:nvPr>
            <p:ph idx="20" type="pic"/>
          </p:nvPr>
        </p:nvSpPr>
        <p:spPr>
          <a:xfrm>
            <a:off x="2296475" y="3401138"/>
            <a:ext cx="304500" cy="304500"/>
          </a:xfrm>
          <a:prstGeom prst="rect">
            <a:avLst/>
          </a:prstGeom>
          <a:noFill/>
          <a:ln>
            <a:noFill/>
          </a:ln>
        </p:spPr>
      </p:sp>
      <p:sp>
        <p:nvSpPr>
          <p:cNvPr id="305" name="Google Shape;305;p51"/>
          <p:cNvSpPr/>
          <p:nvPr>
            <p:ph idx="21" type="pic"/>
          </p:nvPr>
        </p:nvSpPr>
        <p:spPr>
          <a:xfrm>
            <a:off x="3865000" y="2320438"/>
            <a:ext cx="304500" cy="304500"/>
          </a:xfrm>
          <a:prstGeom prst="rect">
            <a:avLst/>
          </a:prstGeom>
          <a:noFill/>
          <a:ln>
            <a:noFill/>
          </a:ln>
        </p:spPr>
      </p:sp>
      <p:sp>
        <p:nvSpPr>
          <p:cNvPr id="306" name="Google Shape;306;p51"/>
          <p:cNvSpPr/>
          <p:nvPr>
            <p:ph idx="22" type="pic"/>
          </p:nvPr>
        </p:nvSpPr>
        <p:spPr>
          <a:xfrm>
            <a:off x="3865000" y="2860788"/>
            <a:ext cx="304500" cy="304500"/>
          </a:xfrm>
          <a:prstGeom prst="rect">
            <a:avLst/>
          </a:prstGeom>
          <a:noFill/>
          <a:ln>
            <a:noFill/>
          </a:ln>
        </p:spPr>
      </p:sp>
      <p:sp>
        <p:nvSpPr>
          <p:cNvPr id="307" name="Google Shape;307;p51"/>
          <p:cNvSpPr/>
          <p:nvPr>
            <p:ph idx="23" type="pic"/>
          </p:nvPr>
        </p:nvSpPr>
        <p:spPr>
          <a:xfrm>
            <a:off x="3865000" y="3401138"/>
            <a:ext cx="304500" cy="304500"/>
          </a:xfrm>
          <a:prstGeom prst="rect">
            <a:avLst/>
          </a:prstGeom>
          <a:noFill/>
          <a:ln>
            <a:noFill/>
          </a:ln>
        </p:spPr>
      </p:sp>
      <p:sp>
        <p:nvSpPr>
          <p:cNvPr id="308" name="Google Shape;308;p51"/>
          <p:cNvSpPr/>
          <p:nvPr>
            <p:ph idx="24" type="pic"/>
          </p:nvPr>
        </p:nvSpPr>
        <p:spPr>
          <a:xfrm>
            <a:off x="5433525" y="2320438"/>
            <a:ext cx="304500" cy="304500"/>
          </a:xfrm>
          <a:prstGeom prst="rect">
            <a:avLst/>
          </a:prstGeom>
          <a:noFill/>
          <a:ln>
            <a:noFill/>
          </a:ln>
        </p:spPr>
      </p:sp>
      <p:sp>
        <p:nvSpPr>
          <p:cNvPr id="309" name="Google Shape;309;p51"/>
          <p:cNvSpPr/>
          <p:nvPr>
            <p:ph idx="25" type="pic"/>
          </p:nvPr>
        </p:nvSpPr>
        <p:spPr>
          <a:xfrm>
            <a:off x="5433525" y="2860788"/>
            <a:ext cx="304500" cy="304500"/>
          </a:xfrm>
          <a:prstGeom prst="rect">
            <a:avLst/>
          </a:prstGeom>
          <a:noFill/>
          <a:ln>
            <a:noFill/>
          </a:ln>
        </p:spPr>
      </p:sp>
      <p:sp>
        <p:nvSpPr>
          <p:cNvPr id="310" name="Google Shape;310;p51"/>
          <p:cNvSpPr/>
          <p:nvPr>
            <p:ph idx="26" type="pic"/>
          </p:nvPr>
        </p:nvSpPr>
        <p:spPr>
          <a:xfrm>
            <a:off x="5433525" y="3401138"/>
            <a:ext cx="304500" cy="304500"/>
          </a:xfrm>
          <a:prstGeom prst="rect">
            <a:avLst/>
          </a:prstGeom>
          <a:noFill/>
          <a:ln>
            <a:noFill/>
          </a:ln>
        </p:spPr>
      </p:sp>
      <p:sp>
        <p:nvSpPr>
          <p:cNvPr id="311" name="Google Shape;311;p51"/>
          <p:cNvSpPr/>
          <p:nvPr>
            <p:ph idx="27" type="pic"/>
          </p:nvPr>
        </p:nvSpPr>
        <p:spPr>
          <a:xfrm>
            <a:off x="7002050" y="2320438"/>
            <a:ext cx="304500" cy="304500"/>
          </a:xfrm>
          <a:prstGeom prst="rect">
            <a:avLst/>
          </a:prstGeom>
          <a:noFill/>
          <a:ln>
            <a:noFill/>
          </a:ln>
        </p:spPr>
      </p:sp>
      <p:sp>
        <p:nvSpPr>
          <p:cNvPr id="312" name="Google Shape;312;p51"/>
          <p:cNvSpPr/>
          <p:nvPr>
            <p:ph idx="28" type="pic"/>
          </p:nvPr>
        </p:nvSpPr>
        <p:spPr>
          <a:xfrm>
            <a:off x="7002050" y="2860788"/>
            <a:ext cx="304500" cy="304500"/>
          </a:xfrm>
          <a:prstGeom prst="rect">
            <a:avLst/>
          </a:prstGeom>
          <a:noFill/>
          <a:ln>
            <a:noFill/>
          </a:ln>
        </p:spPr>
      </p:sp>
      <p:sp>
        <p:nvSpPr>
          <p:cNvPr id="313" name="Google Shape;313;p51"/>
          <p:cNvSpPr/>
          <p:nvPr>
            <p:ph idx="29" type="pic"/>
          </p:nvPr>
        </p:nvSpPr>
        <p:spPr>
          <a:xfrm>
            <a:off x="7002050" y="3401138"/>
            <a:ext cx="304500" cy="304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Load Time Optimization">
  <p:cSld name="CUSTOM_13">
    <p:spTree>
      <p:nvGrpSpPr>
        <p:cNvPr id="314" name="Shape 314"/>
        <p:cNvGrpSpPr/>
        <p:nvPr/>
      </p:nvGrpSpPr>
      <p:grpSpPr>
        <a:xfrm>
          <a:off x="0" y="0"/>
          <a:ext cx="0" cy="0"/>
          <a:chOff x="0" y="0"/>
          <a:chExt cx="0" cy="0"/>
        </a:xfrm>
      </p:grpSpPr>
      <p:sp>
        <p:nvSpPr>
          <p:cNvPr id="315" name="Google Shape;315;p52"/>
          <p:cNvSpPr/>
          <p:nvPr>
            <p:ph idx="2" type="pic"/>
          </p:nvPr>
        </p:nvSpPr>
        <p:spPr>
          <a:xfrm>
            <a:off x="791050" y="1977650"/>
            <a:ext cx="1307100" cy="1956600"/>
          </a:xfrm>
          <a:prstGeom prst="rect">
            <a:avLst/>
          </a:prstGeom>
          <a:noFill/>
          <a:ln>
            <a:noFill/>
          </a:ln>
        </p:spPr>
      </p:sp>
      <p:sp>
        <p:nvSpPr>
          <p:cNvPr id="316" name="Google Shape;316;p52"/>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17" name="Google Shape;317;p52"/>
          <p:cNvSpPr txBox="1"/>
          <p:nvPr>
            <p:ph type="title"/>
          </p:nvPr>
        </p:nvSpPr>
        <p:spPr>
          <a:xfrm>
            <a:off x="661576" y="424275"/>
            <a:ext cx="78909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52"/>
          <p:cNvSpPr txBox="1"/>
          <p:nvPr>
            <p:ph idx="3" type="body"/>
          </p:nvPr>
        </p:nvSpPr>
        <p:spPr>
          <a:xfrm>
            <a:off x="1890825" y="3120325"/>
            <a:ext cx="1186200" cy="2034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SzPts val="800"/>
              <a:buFont typeface="Lexend SemiBold"/>
              <a:buChar char="●"/>
              <a:defRPr sz="800">
                <a:latin typeface="Lexend SemiBold"/>
                <a:ea typeface="Lexend SemiBold"/>
                <a:cs typeface="Lexend SemiBold"/>
                <a:sym typeface="Lexend SemiBold"/>
              </a:defRPr>
            </a:lvl1pPr>
            <a:lvl2pPr indent="-279400" lvl="1" marL="914400">
              <a:spcBef>
                <a:spcPts val="0"/>
              </a:spcBef>
              <a:spcAft>
                <a:spcPts val="0"/>
              </a:spcAft>
              <a:buSzPts val="800"/>
              <a:buFont typeface="Lexend SemiBold"/>
              <a:buChar char="○"/>
              <a:defRPr sz="800">
                <a:latin typeface="Lexend SemiBold"/>
                <a:ea typeface="Lexend SemiBold"/>
                <a:cs typeface="Lexend SemiBold"/>
                <a:sym typeface="Lexend SemiBold"/>
              </a:defRPr>
            </a:lvl2pPr>
            <a:lvl3pPr indent="-279400" lvl="2" marL="1371600">
              <a:spcBef>
                <a:spcPts val="0"/>
              </a:spcBef>
              <a:spcAft>
                <a:spcPts val="0"/>
              </a:spcAft>
              <a:buSzPts val="800"/>
              <a:buFont typeface="Lexend SemiBold"/>
              <a:buChar char="■"/>
              <a:defRPr sz="800">
                <a:latin typeface="Lexend SemiBold"/>
                <a:ea typeface="Lexend SemiBold"/>
                <a:cs typeface="Lexend SemiBold"/>
                <a:sym typeface="Lexend SemiBold"/>
              </a:defRPr>
            </a:lvl3pPr>
            <a:lvl4pPr indent="-279400" lvl="3" marL="1828800">
              <a:spcBef>
                <a:spcPts val="0"/>
              </a:spcBef>
              <a:spcAft>
                <a:spcPts val="0"/>
              </a:spcAft>
              <a:buSzPts val="800"/>
              <a:buFont typeface="Lexend SemiBold"/>
              <a:buChar char="●"/>
              <a:defRPr sz="800">
                <a:latin typeface="Lexend SemiBold"/>
                <a:ea typeface="Lexend SemiBold"/>
                <a:cs typeface="Lexend SemiBold"/>
                <a:sym typeface="Lexend SemiBold"/>
              </a:defRPr>
            </a:lvl4pPr>
            <a:lvl5pPr indent="-279400" lvl="4" marL="2286000">
              <a:spcBef>
                <a:spcPts val="0"/>
              </a:spcBef>
              <a:spcAft>
                <a:spcPts val="0"/>
              </a:spcAft>
              <a:buSzPts val="800"/>
              <a:buFont typeface="Lexend SemiBold"/>
              <a:buChar char="○"/>
              <a:defRPr sz="800">
                <a:latin typeface="Lexend SemiBold"/>
                <a:ea typeface="Lexend SemiBold"/>
                <a:cs typeface="Lexend SemiBold"/>
                <a:sym typeface="Lexend SemiBold"/>
              </a:defRPr>
            </a:lvl5pPr>
            <a:lvl6pPr indent="-279400" lvl="5" marL="2743200">
              <a:spcBef>
                <a:spcPts val="0"/>
              </a:spcBef>
              <a:spcAft>
                <a:spcPts val="0"/>
              </a:spcAft>
              <a:buSzPts val="800"/>
              <a:buFont typeface="Lexend SemiBold"/>
              <a:buChar char="■"/>
              <a:defRPr sz="800">
                <a:latin typeface="Lexend SemiBold"/>
                <a:ea typeface="Lexend SemiBold"/>
                <a:cs typeface="Lexend SemiBold"/>
                <a:sym typeface="Lexend SemiBold"/>
              </a:defRPr>
            </a:lvl6pPr>
            <a:lvl7pPr indent="-279400" lvl="6" marL="3200400">
              <a:spcBef>
                <a:spcPts val="0"/>
              </a:spcBef>
              <a:spcAft>
                <a:spcPts val="0"/>
              </a:spcAft>
              <a:buSzPts val="800"/>
              <a:buFont typeface="Lexend SemiBold"/>
              <a:buChar char="●"/>
              <a:defRPr sz="800">
                <a:latin typeface="Lexend SemiBold"/>
                <a:ea typeface="Lexend SemiBold"/>
                <a:cs typeface="Lexend SemiBold"/>
                <a:sym typeface="Lexend SemiBold"/>
              </a:defRPr>
            </a:lvl7pPr>
            <a:lvl8pPr indent="-279400" lvl="7" marL="3657600">
              <a:spcBef>
                <a:spcPts val="0"/>
              </a:spcBef>
              <a:spcAft>
                <a:spcPts val="0"/>
              </a:spcAft>
              <a:buSzPts val="800"/>
              <a:buFont typeface="Lexend SemiBold"/>
              <a:buChar char="○"/>
              <a:defRPr sz="800">
                <a:latin typeface="Lexend SemiBold"/>
                <a:ea typeface="Lexend SemiBold"/>
                <a:cs typeface="Lexend SemiBold"/>
                <a:sym typeface="Lexend SemiBold"/>
              </a:defRPr>
            </a:lvl8pPr>
            <a:lvl9pPr indent="-279400" lvl="8" marL="4114800">
              <a:spcBef>
                <a:spcPts val="0"/>
              </a:spcBef>
              <a:spcAft>
                <a:spcPts val="0"/>
              </a:spcAft>
              <a:buSzPts val="800"/>
              <a:buFont typeface="Lexend SemiBold"/>
              <a:buChar char="■"/>
              <a:defRPr sz="800">
                <a:latin typeface="Lexend SemiBold"/>
                <a:ea typeface="Lexend SemiBold"/>
                <a:cs typeface="Lexend SemiBold"/>
                <a:sym typeface="Lexend SemiBold"/>
              </a:defRPr>
            </a:lvl9pPr>
          </a:lstStyle>
          <a:p/>
        </p:txBody>
      </p:sp>
      <p:sp>
        <p:nvSpPr>
          <p:cNvPr id="319" name="Google Shape;319;p52"/>
          <p:cNvSpPr txBox="1"/>
          <p:nvPr>
            <p:ph idx="4" type="body"/>
          </p:nvPr>
        </p:nvSpPr>
        <p:spPr>
          <a:xfrm>
            <a:off x="1890825" y="3446750"/>
            <a:ext cx="1186200" cy="8235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SzPts val="800"/>
              <a:buFont typeface="Lexend ExtraLight"/>
              <a:buChar char="●"/>
              <a:defRPr sz="800">
                <a:latin typeface="Lexend ExtraLight"/>
                <a:ea typeface="Lexend ExtraLight"/>
                <a:cs typeface="Lexend ExtraLight"/>
                <a:sym typeface="Lexend ExtraLight"/>
              </a:defRPr>
            </a:lvl1pPr>
            <a:lvl2pPr indent="-279400" lvl="1" marL="914400">
              <a:spcBef>
                <a:spcPts val="0"/>
              </a:spcBef>
              <a:spcAft>
                <a:spcPts val="0"/>
              </a:spcAft>
              <a:buSzPts val="800"/>
              <a:buFont typeface="Lexend ExtraLight"/>
              <a:buChar char="○"/>
              <a:defRPr sz="800">
                <a:latin typeface="Lexend ExtraLight"/>
                <a:ea typeface="Lexend ExtraLight"/>
                <a:cs typeface="Lexend ExtraLight"/>
                <a:sym typeface="Lexend ExtraLight"/>
              </a:defRPr>
            </a:lvl2pPr>
            <a:lvl3pPr indent="-279400" lvl="2" marL="1371600">
              <a:spcBef>
                <a:spcPts val="0"/>
              </a:spcBef>
              <a:spcAft>
                <a:spcPts val="0"/>
              </a:spcAft>
              <a:buSzPts val="800"/>
              <a:buFont typeface="Lexend ExtraLight"/>
              <a:buChar char="■"/>
              <a:defRPr sz="800">
                <a:latin typeface="Lexend ExtraLight"/>
                <a:ea typeface="Lexend ExtraLight"/>
                <a:cs typeface="Lexend ExtraLight"/>
                <a:sym typeface="Lexend ExtraLight"/>
              </a:defRPr>
            </a:lvl3pPr>
            <a:lvl4pPr indent="-279400" lvl="3" marL="1828800">
              <a:spcBef>
                <a:spcPts val="0"/>
              </a:spcBef>
              <a:spcAft>
                <a:spcPts val="0"/>
              </a:spcAft>
              <a:buSzPts val="800"/>
              <a:buFont typeface="Lexend ExtraLight"/>
              <a:buChar char="●"/>
              <a:defRPr sz="800">
                <a:latin typeface="Lexend ExtraLight"/>
                <a:ea typeface="Lexend ExtraLight"/>
                <a:cs typeface="Lexend ExtraLight"/>
                <a:sym typeface="Lexend ExtraLight"/>
              </a:defRPr>
            </a:lvl4pPr>
            <a:lvl5pPr indent="-279400" lvl="4" marL="2286000">
              <a:spcBef>
                <a:spcPts val="0"/>
              </a:spcBef>
              <a:spcAft>
                <a:spcPts val="0"/>
              </a:spcAft>
              <a:buSzPts val="800"/>
              <a:buFont typeface="Lexend ExtraLight"/>
              <a:buChar char="○"/>
              <a:defRPr sz="800">
                <a:latin typeface="Lexend ExtraLight"/>
                <a:ea typeface="Lexend ExtraLight"/>
                <a:cs typeface="Lexend ExtraLight"/>
                <a:sym typeface="Lexend ExtraLight"/>
              </a:defRPr>
            </a:lvl5pPr>
            <a:lvl6pPr indent="-279400" lvl="5" marL="2743200">
              <a:spcBef>
                <a:spcPts val="0"/>
              </a:spcBef>
              <a:spcAft>
                <a:spcPts val="0"/>
              </a:spcAft>
              <a:buSzPts val="800"/>
              <a:buFont typeface="Lexend ExtraLight"/>
              <a:buChar char="■"/>
              <a:defRPr sz="800">
                <a:latin typeface="Lexend ExtraLight"/>
                <a:ea typeface="Lexend ExtraLight"/>
                <a:cs typeface="Lexend ExtraLight"/>
                <a:sym typeface="Lexend ExtraLight"/>
              </a:defRPr>
            </a:lvl6pPr>
            <a:lvl7pPr indent="-279400" lvl="6" marL="3200400">
              <a:spcBef>
                <a:spcPts val="0"/>
              </a:spcBef>
              <a:spcAft>
                <a:spcPts val="0"/>
              </a:spcAft>
              <a:buSzPts val="800"/>
              <a:buFont typeface="Lexend ExtraLight"/>
              <a:buChar char="●"/>
              <a:defRPr sz="800">
                <a:latin typeface="Lexend ExtraLight"/>
                <a:ea typeface="Lexend ExtraLight"/>
                <a:cs typeface="Lexend ExtraLight"/>
                <a:sym typeface="Lexend ExtraLight"/>
              </a:defRPr>
            </a:lvl7pPr>
            <a:lvl8pPr indent="-279400" lvl="7" marL="3657600">
              <a:spcBef>
                <a:spcPts val="0"/>
              </a:spcBef>
              <a:spcAft>
                <a:spcPts val="0"/>
              </a:spcAft>
              <a:buSzPts val="800"/>
              <a:buFont typeface="Lexend ExtraLight"/>
              <a:buChar char="○"/>
              <a:defRPr sz="800">
                <a:latin typeface="Lexend ExtraLight"/>
                <a:ea typeface="Lexend ExtraLight"/>
                <a:cs typeface="Lexend ExtraLight"/>
                <a:sym typeface="Lexend ExtraLight"/>
              </a:defRPr>
            </a:lvl8pPr>
            <a:lvl9pPr indent="-279400" lvl="8" marL="4114800">
              <a:spcBef>
                <a:spcPts val="0"/>
              </a:spcBef>
              <a:spcAft>
                <a:spcPts val="0"/>
              </a:spcAft>
              <a:buSzPts val="800"/>
              <a:buFont typeface="Lexend ExtraLight"/>
              <a:buChar char="■"/>
              <a:defRPr sz="800">
                <a:latin typeface="Lexend ExtraLight"/>
                <a:ea typeface="Lexend ExtraLight"/>
                <a:cs typeface="Lexend ExtraLight"/>
                <a:sym typeface="Lexend ExtraLight"/>
              </a:defRPr>
            </a:lvl9pPr>
          </a:lstStyle>
          <a:p/>
        </p:txBody>
      </p:sp>
      <p:sp>
        <p:nvSpPr>
          <p:cNvPr id="320" name="Google Shape;320;p52"/>
          <p:cNvSpPr/>
          <p:nvPr>
            <p:ph idx="5" type="pic"/>
          </p:nvPr>
        </p:nvSpPr>
        <p:spPr>
          <a:xfrm>
            <a:off x="1890828" y="2891499"/>
            <a:ext cx="277800" cy="277800"/>
          </a:xfrm>
          <a:prstGeom prst="rect">
            <a:avLst/>
          </a:prstGeom>
          <a:noFill/>
          <a:ln>
            <a:noFill/>
          </a:ln>
        </p:spPr>
      </p:sp>
      <p:sp>
        <p:nvSpPr>
          <p:cNvPr id="321" name="Google Shape;321;p52"/>
          <p:cNvSpPr txBox="1"/>
          <p:nvPr>
            <p:ph idx="6" type="subTitle"/>
          </p:nvPr>
        </p:nvSpPr>
        <p:spPr>
          <a:xfrm>
            <a:off x="5908675"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322" name="Google Shape;322;p52"/>
          <p:cNvSpPr txBox="1"/>
          <p:nvPr>
            <p:ph idx="7" type="body"/>
          </p:nvPr>
        </p:nvSpPr>
        <p:spPr>
          <a:xfrm>
            <a:off x="5901025" y="2091050"/>
            <a:ext cx="27621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23" name="Google Shape;323;p52"/>
          <p:cNvSpPr txBox="1"/>
          <p:nvPr>
            <p:ph idx="8" type="body"/>
          </p:nvPr>
        </p:nvSpPr>
        <p:spPr>
          <a:xfrm>
            <a:off x="5908675" y="3140275"/>
            <a:ext cx="27123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Collaboration">
  <p:cSld name="CUSTOM_13_1">
    <p:spTree>
      <p:nvGrpSpPr>
        <p:cNvPr id="324" name="Shape 324"/>
        <p:cNvGrpSpPr/>
        <p:nvPr/>
      </p:nvGrpSpPr>
      <p:grpSpPr>
        <a:xfrm>
          <a:off x="0" y="0"/>
          <a:ext cx="0" cy="0"/>
          <a:chOff x="0" y="0"/>
          <a:chExt cx="0" cy="0"/>
        </a:xfrm>
      </p:grpSpPr>
      <p:sp>
        <p:nvSpPr>
          <p:cNvPr id="325" name="Google Shape;325;p53"/>
          <p:cNvSpPr/>
          <p:nvPr>
            <p:ph idx="2" type="pic"/>
          </p:nvPr>
        </p:nvSpPr>
        <p:spPr>
          <a:xfrm>
            <a:off x="2876100" y="1977650"/>
            <a:ext cx="1307100" cy="1956600"/>
          </a:xfrm>
          <a:prstGeom prst="rect">
            <a:avLst/>
          </a:prstGeom>
          <a:noFill/>
          <a:ln>
            <a:noFill/>
          </a:ln>
        </p:spPr>
      </p:sp>
      <p:sp>
        <p:nvSpPr>
          <p:cNvPr id="326" name="Google Shape;326;p53"/>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27" name="Google Shape;327;p53"/>
          <p:cNvSpPr txBox="1"/>
          <p:nvPr>
            <p:ph type="title"/>
          </p:nvPr>
        </p:nvSpPr>
        <p:spPr>
          <a:xfrm>
            <a:off x="661575" y="424275"/>
            <a:ext cx="77406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8" name="Google Shape;328;p53"/>
          <p:cNvSpPr/>
          <p:nvPr>
            <p:ph idx="3" type="pic"/>
          </p:nvPr>
        </p:nvSpPr>
        <p:spPr>
          <a:xfrm>
            <a:off x="1890828" y="2891499"/>
            <a:ext cx="277800" cy="277800"/>
          </a:xfrm>
          <a:prstGeom prst="rect">
            <a:avLst/>
          </a:prstGeom>
          <a:noFill/>
          <a:ln>
            <a:noFill/>
          </a:ln>
        </p:spPr>
      </p:sp>
      <p:sp>
        <p:nvSpPr>
          <p:cNvPr id="329" name="Google Shape;329;p53"/>
          <p:cNvSpPr txBox="1"/>
          <p:nvPr>
            <p:ph idx="4" type="subTitle"/>
          </p:nvPr>
        </p:nvSpPr>
        <p:spPr>
          <a:xfrm>
            <a:off x="5908675"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330" name="Google Shape;330;p53"/>
          <p:cNvSpPr txBox="1"/>
          <p:nvPr>
            <p:ph idx="5" type="body"/>
          </p:nvPr>
        </p:nvSpPr>
        <p:spPr>
          <a:xfrm>
            <a:off x="5901025" y="2091050"/>
            <a:ext cx="24588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31" name="Google Shape;331;p53"/>
          <p:cNvSpPr txBox="1"/>
          <p:nvPr>
            <p:ph idx="6" type="body"/>
          </p:nvPr>
        </p:nvSpPr>
        <p:spPr>
          <a:xfrm>
            <a:off x="5908675" y="3140275"/>
            <a:ext cx="24507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HitGub Integration">
  <p:cSld name="CUSTOM_13_1_1">
    <p:spTree>
      <p:nvGrpSpPr>
        <p:cNvPr id="332" name="Shape 332"/>
        <p:cNvGrpSpPr/>
        <p:nvPr/>
      </p:nvGrpSpPr>
      <p:grpSpPr>
        <a:xfrm>
          <a:off x="0" y="0"/>
          <a:ext cx="0" cy="0"/>
          <a:chOff x="0" y="0"/>
          <a:chExt cx="0" cy="0"/>
        </a:xfrm>
      </p:grpSpPr>
      <p:sp>
        <p:nvSpPr>
          <p:cNvPr id="333" name="Google Shape;333;p54"/>
          <p:cNvSpPr/>
          <p:nvPr>
            <p:ph idx="2" type="pic"/>
          </p:nvPr>
        </p:nvSpPr>
        <p:spPr>
          <a:xfrm>
            <a:off x="4960075" y="1977650"/>
            <a:ext cx="1307100" cy="1956600"/>
          </a:xfrm>
          <a:prstGeom prst="rect">
            <a:avLst/>
          </a:prstGeom>
          <a:noFill/>
          <a:ln>
            <a:noFill/>
          </a:ln>
        </p:spPr>
      </p:sp>
      <p:sp>
        <p:nvSpPr>
          <p:cNvPr id="334" name="Google Shape;334;p54"/>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35" name="Google Shape;335;p54"/>
          <p:cNvSpPr/>
          <p:nvPr>
            <p:ph idx="3" type="pic"/>
          </p:nvPr>
        </p:nvSpPr>
        <p:spPr>
          <a:xfrm>
            <a:off x="6068328" y="2891499"/>
            <a:ext cx="277800" cy="277800"/>
          </a:xfrm>
          <a:prstGeom prst="rect">
            <a:avLst/>
          </a:prstGeom>
          <a:noFill/>
          <a:ln>
            <a:noFill/>
          </a:ln>
        </p:spPr>
      </p:sp>
      <p:sp>
        <p:nvSpPr>
          <p:cNvPr id="336" name="Google Shape;336;p54"/>
          <p:cNvSpPr txBox="1"/>
          <p:nvPr>
            <p:ph idx="4" type="subTitle"/>
          </p:nvPr>
        </p:nvSpPr>
        <p:spPr>
          <a:xfrm>
            <a:off x="684150"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337" name="Google Shape;337;p54"/>
          <p:cNvSpPr txBox="1"/>
          <p:nvPr>
            <p:ph idx="5" type="body"/>
          </p:nvPr>
        </p:nvSpPr>
        <p:spPr>
          <a:xfrm>
            <a:off x="676500" y="2091050"/>
            <a:ext cx="27426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38" name="Google Shape;338;p54"/>
          <p:cNvSpPr txBox="1"/>
          <p:nvPr>
            <p:ph idx="6" type="body"/>
          </p:nvPr>
        </p:nvSpPr>
        <p:spPr>
          <a:xfrm>
            <a:off x="684150" y="3140275"/>
            <a:ext cx="24507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39" name="Google Shape;339;p54"/>
          <p:cNvSpPr txBox="1"/>
          <p:nvPr>
            <p:ph type="title"/>
          </p:nvPr>
        </p:nvSpPr>
        <p:spPr>
          <a:xfrm>
            <a:off x="661575" y="424275"/>
            <a:ext cx="77406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Event Tracking">
  <p:cSld name="CUSTOM_13_1_1_1">
    <p:spTree>
      <p:nvGrpSpPr>
        <p:cNvPr id="340" name="Shape 340"/>
        <p:cNvGrpSpPr/>
        <p:nvPr/>
      </p:nvGrpSpPr>
      <p:grpSpPr>
        <a:xfrm>
          <a:off x="0" y="0"/>
          <a:ext cx="0" cy="0"/>
          <a:chOff x="0" y="0"/>
          <a:chExt cx="0" cy="0"/>
        </a:xfrm>
      </p:grpSpPr>
      <p:sp>
        <p:nvSpPr>
          <p:cNvPr id="341" name="Google Shape;341;p55"/>
          <p:cNvSpPr/>
          <p:nvPr>
            <p:ph idx="2" type="pic"/>
          </p:nvPr>
        </p:nvSpPr>
        <p:spPr>
          <a:xfrm>
            <a:off x="7053750" y="1977650"/>
            <a:ext cx="1307100" cy="1956600"/>
          </a:xfrm>
          <a:prstGeom prst="rect">
            <a:avLst/>
          </a:prstGeom>
          <a:noFill/>
          <a:ln>
            <a:noFill/>
          </a:ln>
        </p:spPr>
      </p:sp>
      <p:sp>
        <p:nvSpPr>
          <p:cNvPr id="342" name="Google Shape;342;p55"/>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43" name="Google Shape;343;p55"/>
          <p:cNvSpPr txBox="1"/>
          <p:nvPr>
            <p:ph type="title"/>
          </p:nvPr>
        </p:nvSpPr>
        <p:spPr>
          <a:xfrm>
            <a:off x="661576" y="424275"/>
            <a:ext cx="78558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4" name="Google Shape;344;p55"/>
          <p:cNvSpPr/>
          <p:nvPr>
            <p:ph idx="3" type="pic"/>
          </p:nvPr>
        </p:nvSpPr>
        <p:spPr>
          <a:xfrm>
            <a:off x="6068328" y="2891499"/>
            <a:ext cx="277800" cy="277800"/>
          </a:xfrm>
          <a:prstGeom prst="rect">
            <a:avLst/>
          </a:prstGeom>
          <a:noFill/>
          <a:ln>
            <a:noFill/>
          </a:ln>
        </p:spPr>
      </p:sp>
      <p:sp>
        <p:nvSpPr>
          <p:cNvPr id="345" name="Google Shape;345;p55"/>
          <p:cNvSpPr txBox="1"/>
          <p:nvPr>
            <p:ph idx="4" type="subTitle"/>
          </p:nvPr>
        </p:nvSpPr>
        <p:spPr>
          <a:xfrm>
            <a:off x="684150"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346" name="Google Shape;346;p55"/>
          <p:cNvSpPr txBox="1"/>
          <p:nvPr>
            <p:ph idx="5" type="body"/>
          </p:nvPr>
        </p:nvSpPr>
        <p:spPr>
          <a:xfrm>
            <a:off x="676500" y="2091050"/>
            <a:ext cx="26775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47" name="Google Shape;347;p55"/>
          <p:cNvSpPr txBox="1"/>
          <p:nvPr>
            <p:ph idx="6" type="body"/>
          </p:nvPr>
        </p:nvSpPr>
        <p:spPr>
          <a:xfrm>
            <a:off x="684150" y="3140275"/>
            <a:ext cx="24507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 Risks">
  <p:cSld name="CUSTOM_14">
    <p:spTree>
      <p:nvGrpSpPr>
        <p:cNvPr id="348" name="Shape 348"/>
        <p:cNvGrpSpPr/>
        <p:nvPr/>
      </p:nvGrpSpPr>
      <p:grpSpPr>
        <a:xfrm>
          <a:off x="0" y="0"/>
          <a:ext cx="0" cy="0"/>
          <a:chOff x="0" y="0"/>
          <a:chExt cx="0" cy="0"/>
        </a:xfrm>
      </p:grpSpPr>
      <p:sp>
        <p:nvSpPr>
          <p:cNvPr id="349" name="Google Shape;349;p56"/>
          <p:cNvSpPr/>
          <p:nvPr>
            <p:ph idx="2" type="pic"/>
          </p:nvPr>
        </p:nvSpPr>
        <p:spPr>
          <a:xfrm>
            <a:off x="5215175" y="0"/>
            <a:ext cx="3928800" cy="5143500"/>
          </a:xfrm>
          <a:prstGeom prst="rect">
            <a:avLst/>
          </a:prstGeom>
          <a:noFill/>
          <a:ln>
            <a:noFill/>
          </a:ln>
        </p:spPr>
      </p:sp>
      <p:sp>
        <p:nvSpPr>
          <p:cNvPr id="350" name="Google Shape;350;p56"/>
          <p:cNvSpPr txBox="1"/>
          <p:nvPr>
            <p:ph idx="1" type="body"/>
          </p:nvPr>
        </p:nvSpPr>
        <p:spPr>
          <a:xfrm>
            <a:off x="687900" y="292725"/>
            <a:ext cx="37554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51" name="Google Shape;351;p56"/>
          <p:cNvSpPr txBox="1"/>
          <p:nvPr>
            <p:ph idx="3" type="subTitle"/>
          </p:nvPr>
        </p:nvSpPr>
        <p:spPr>
          <a:xfrm>
            <a:off x="689235" y="531804"/>
            <a:ext cx="37542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52" name="Google Shape;352;p56"/>
          <p:cNvSpPr txBox="1"/>
          <p:nvPr>
            <p:ph idx="4" type="body"/>
          </p:nvPr>
        </p:nvSpPr>
        <p:spPr>
          <a:xfrm>
            <a:off x="688425" y="941550"/>
            <a:ext cx="3755400" cy="16920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53" name="Google Shape;353;p56"/>
          <p:cNvSpPr txBox="1"/>
          <p:nvPr>
            <p:ph idx="5" type="body"/>
          </p:nvPr>
        </p:nvSpPr>
        <p:spPr>
          <a:xfrm>
            <a:off x="1129400" y="2768850"/>
            <a:ext cx="3314400" cy="1692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16">
    <p:bg>
      <p:bgPr>
        <a:solidFill>
          <a:schemeClr val="accent3"/>
        </a:solidFill>
      </p:bgPr>
    </p:bg>
    <p:spTree>
      <p:nvGrpSpPr>
        <p:cNvPr id="354" name="Shape 354"/>
        <p:cNvGrpSpPr/>
        <p:nvPr/>
      </p:nvGrpSpPr>
      <p:grpSpPr>
        <a:xfrm>
          <a:off x="0" y="0"/>
          <a:ext cx="0" cy="0"/>
          <a:chOff x="0" y="0"/>
          <a:chExt cx="0" cy="0"/>
        </a:xfrm>
      </p:grpSpPr>
      <p:sp>
        <p:nvSpPr>
          <p:cNvPr id="355" name="Google Shape;355;p57"/>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56" name="Google Shape;356;p57"/>
          <p:cNvSpPr txBox="1"/>
          <p:nvPr>
            <p:ph type="title"/>
          </p:nvPr>
        </p:nvSpPr>
        <p:spPr>
          <a:xfrm>
            <a:off x="646035" y="424278"/>
            <a:ext cx="51513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7" name="Google Shape;357;p57"/>
          <p:cNvSpPr txBox="1"/>
          <p:nvPr>
            <p:ph idx="2" type="body"/>
          </p:nvPr>
        </p:nvSpPr>
        <p:spPr>
          <a:xfrm>
            <a:off x="688425" y="1433475"/>
            <a:ext cx="2867400" cy="1677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58" name="Google Shape;358;p57"/>
          <p:cNvSpPr txBox="1"/>
          <p:nvPr>
            <p:ph idx="3" type="body"/>
          </p:nvPr>
        </p:nvSpPr>
        <p:spPr>
          <a:xfrm>
            <a:off x="4724950" y="3620575"/>
            <a:ext cx="38850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59" name="Google Shape;359;p57"/>
          <p:cNvSpPr txBox="1"/>
          <p:nvPr>
            <p:ph idx="4" type="body"/>
          </p:nvPr>
        </p:nvSpPr>
        <p:spPr>
          <a:xfrm>
            <a:off x="4724950" y="2596937"/>
            <a:ext cx="38850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60" name="Google Shape;360;p57"/>
          <p:cNvSpPr txBox="1"/>
          <p:nvPr>
            <p:ph idx="5" type="body"/>
          </p:nvPr>
        </p:nvSpPr>
        <p:spPr>
          <a:xfrm>
            <a:off x="4724950" y="1567600"/>
            <a:ext cx="38850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p:cSld name="CUSTOM_17">
    <p:bg>
      <p:bgPr>
        <a:solidFill>
          <a:schemeClr val="accent3"/>
        </a:solidFill>
      </p:bgPr>
    </p:bg>
    <p:spTree>
      <p:nvGrpSpPr>
        <p:cNvPr id="361" name="Shape 361"/>
        <p:cNvGrpSpPr/>
        <p:nvPr/>
      </p:nvGrpSpPr>
      <p:grpSpPr>
        <a:xfrm>
          <a:off x="0" y="0"/>
          <a:ext cx="0" cy="0"/>
          <a:chOff x="0" y="0"/>
          <a:chExt cx="0" cy="0"/>
        </a:xfrm>
      </p:grpSpPr>
      <p:sp>
        <p:nvSpPr>
          <p:cNvPr id="362" name="Google Shape;362;p58"/>
          <p:cNvSpPr txBox="1"/>
          <p:nvPr>
            <p:ph type="title"/>
          </p:nvPr>
        </p:nvSpPr>
        <p:spPr>
          <a:xfrm>
            <a:off x="667650" y="230375"/>
            <a:ext cx="7692300" cy="2566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0"/>
              <a:buNone/>
              <a:defRPr sz="80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63" name="Google Shape;363;p58"/>
          <p:cNvSpPr txBox="1"/>
          <p:nvPr>
            <p:ph idx="2" type="title"/>
          </p:nvPr>
        </p:nvSpPr>
        <p:spPr>
          <a:xfrm>
            <a:off x="667650" y="3872300"/>
            <a:ext cx="7692300" cy="979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18">
    <p:bg>
      <p:bgPr>
        <a:solidFill>
          <a:schemeClr val="accent3"/>
        </a:solidFill>
      </p:bgPr>
    </p:bg>
    <p:spTree>
      <p:nvGrpSpPr>
        <p:cNvPr id="364" name="Shape 364"/>
        <p:cNvGrpSpPr/>
        <p:nvPr/>
      </p:nvGrpSpPr>
      <p:grpSpPr>
        <a:xfrm>
          <a:off x="0" y="0"/>
          <a:ext cx="0" cy="0"/>
          <a:chOff x="0" y="0"/>
          <a:chExt cx="0" cy="0"/>
        </a:xfrm>
      </p:grpSpPr>
      <p:sp>
        <p:nvSpPr>
          <p:cNvPr id="365" name="Google Shape;365;p59"/>
          <p:cNvSpPr/>
          <p:nvPr>
            <p:ph idx="2" type="pic"/>
          </p:nvPr>
        </p:nvSpPr>
        <p:spPr>
          <a:xfrm>
            <a:off x="4700175" y="0"/>
            <a:ext cx="4443900" cy="2991000"/>
          </a:xfrm>
          <a:prstGeom prst="rect">
            <a:avLst/>
          </a:prstGeom>
          <a:noFill/>
          <a:ln>
            <a:noFill/>
          </a:ln>
        </p:spPr>
      </p:sp>
      <p:sp>
        <p:nvSpPr>
          <p:cNvPr id="366" name="Google Shape;366;p59"/>
          <p:cNvSpPr txBox="1"/>
          <p:nvPr>
            <p:ph type="title"/>
          </p:nvPr>
        </p:nvSpPr>
        <p:spPr>
          <a:xfrm>
            <a:off x="407350" y="3366041"/>
            <a:ext cx="8270100" cy="1472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0"/>
              <a:buNone/>
              <a:defRPr sz="8000">
                <a:solidFill>
                  <a:schemeClr val="dk1"/>
                </a:solidFill>
              </a:defRPr>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cxnSp>
        <p:nvCxnSpPr>
          <p:cNvPr id="367" name="Google Shape;367;p59"/>
          <p:cNvCxnSpPr/>
          <p:nvPr/>
        </p:nvCxnSpPr>
        <p:spPr>
          <a:xfrm>
            <a:off x="-3150" y="677850"/>
            <a:ext cx="5232300" cy="0"/>
          </a:xfrm>
          <a:prstGeom prst="straightConnector1">
            <a:avLst/>
          </a:prstGeom>
          <a:noFill/>
          <a:ln cap="flat" cmpd="sng" w="28575">
            <a:solidFill>
              <a:schemeClr val="accent1"/>
            </a:solidFill>
            <a:prstDash val="dot"/>
            <a:round/>
            <a:headEnd len="med" w="med" type="none"/>
            <a:tailEnd len="med" w="med"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9">
    <p:bg>
      <p:bgPr>
        <a:solidFill>
          <a:schemeClr val="accent3"/>
        </a:solidFill>
      </p:bgPr>
    </p:bg>
    <p:spTree>
      <p:nvGrpSpPr>
        <p:cNvPr id="368" name="Shape 368"/>
        <p:cNvGrpSpPr/>
        <p:nvPr/>
      </p:nvGrpSpPr>
      <p:grpSpPr>
        <a:xfrm>
          <a:off x="0" y="0"/>
          <a:ext cx="0" cy="0"/>
          <a:chOff x="0" y="0"/>
          <a:chExt cx="0" cy="0"/>
        </a:xfrm>
      </p:grpSpPr>
      <p:sp>
        <p:nvSpPr>
          <p:cNvPr id="369" name="Google Shape;369;p60"/>
          <p:cNvSpPr/>
          <p:nvPr>
            <p:ph idx="2" type="pic"/>
          </p:nvPr>
        </p:nvSpPr>
        <p:spPr>
          <a:xfrm>
            <a:off x="871075" y="517125"/>
            <a:ext cx="1905900" cy="4070700"/>
          </a:xfrm>
          <a:prstGeom prst="roundRect">
            <a:avLst>
              <a:gd fmla="val 11144" name="adj"/>
            </a:avLst>
          </a:prstGeom>
          <a:noFill/>
          <a:ln>
            <a:noFill/>
          </a:ln>
        </p:spPr>
      </p:sp>
      <p:sp>
        <p:nvSpPr>
          <p:cNvPr id="370" name="Google Shape;370;p60"/>
          <p:cNvSpPr/>
          <p:nvPr>
            <p:ph idx="3" type="pic"/>
          </p:nvPr>
        </p:nvSpPr>
        <p:spPr>
          <a:xfrm>
            <a:off x="3628675" y="517125"/>
            <a:ext cx="1905900" cy="4070700"/>
          </a:xfrm>
          <a:prstGeom prst="roundRect">
            <a:avLst>
              <a:gd fmla="val 11144" name="adj"/>
            </a:avLst>
          </a:prstGeom>
          <a:noFill/>
          <a:ln>
            <a:noFill/>
          </a:ln>
        </p:spPr>
      </p:sp>
      <p:sp>
        <p:nvSpPr>
          <p:cNvPr id="371" name="Google Shape;371;p60"/>
          <p:cNvSpPr/>
          <p:nvPr>
            <p:ph idx="4" type="pic"/>
          </p:nvPr>
        </p:nvSpPr>
        <p:spPr>
          <a:xfrm>
            <a:off x="6386275" y="517125"/>
            <a:ext cx="1905900" cy="4070700"/>
          </a:xfrm>
          <a:prstGeom prst="roundRect">
            <a:avLst>
              <a:gd fmla="val 11144" name="adj"/>
            </a:avLst>
          </a:prstGeom>
          <a:no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2">
  <p:cSld name="CUSTOM_19_2">
    <p:bg>
      <p:bgPr>
        <a:solidFill>
          <a:schemeClr val="lt2"/>
        </a:solidFill>
      </p:bgPr>
    </p:bg>
    <p:spTree>
      <p:nvGrpSpPr>
        <p:cNvPr id="372" name="Shape 372"/>
        <p:cNvGrpSpPr/>
        <p:nvPr/>
      </p:nvGrpSpPr>
      <p:grpSpPr>
        <a:xfrm>
          <a:off x="0" y="0"/>
          <a:ext cx="0" cy="0"/>
          <a:chOff x="0" y="0"/>
          <a:chExt cx="0" cy="0"/>
        </a:xfrm>
      </p:grpSpPr>
      <p:sp>
        <p:nvSpPr>
          <p:cNvPr id="373" name="Google Shape;373;p61"/>
          <p:cNvSpPr/>
          <p:nvPr>
            <p:ph idx="2" type="pic"/>
          </p:nvPr>
        </p:nvSpPr>
        <p:spPr>
          <a:xfrm>
            <a:off x="871075" y="517125"/>
            <a:ext cx="1905900" cy="4070700"/>
          </a:xfrm>
          <a:prstGeom prst="roundRect">
            <a:avLst>
              <a:gd fmla="val 11144" name="adj"/>
            </a:avLst>
          </a:prstGeom>
          <a:noFill/>
          <a:ln>
            <a:noFill/>
          </a:ln>
        </p:spPr>
      </p:sp>
      <p:sp>
        <p:nvSpPr>
          <p:cNvPr id="374" name="Google Shape;374;p61"/>
          <p:cNvSpPr/>
          <p:nvPr>
            <p:ph idx="3" type="pic"/>
          </p:nvPr>
        </p:nvSpPr>
        <p:spPr>
          <a:xfrm>
            <a:off x="3628675" y="517125"/>
            <a:ext cx="1905900" cy="4070700"/>
          </a:xfrm>
          <a:prstGeom prst="roundRect">
            <a:avLst>
              <a:gd fmla="val 11144" name="adj"/>
            </a:avLst>
          </a:prstGeom>
          <a:noFill/>
          <a:ln>
            <a:noFill/>
          </a:ln>
        </p:spPr>
      </p:sp>
      <p:sp>
        <p:nvSpPr>
          <p:cNvPr id="375" name="Google Shape;375;p61"/>
          <p:cNvSpPr/>
          <p:nvPr>
            <p:ph idx="4" type="pic"/>
          </p:nvPr>
        </p:nvSpPr>
        <p:spPr>
          <a:xfrm>
            <a:off x="6386275" y="517125"/>
            <a:ext cx="1905900" cy="4070700"/>
          </a:xfrm>
          <a:prstGeom prst="roundRect">
            <a:avLst>
              <a:gd fmla="val 11144" name="adj"/>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9_1">
    <p:bg>
      <p:bgPr>
        <a:solidFill>
          <a:schemeClr val="accent4"/>
        </a:solidFill>
      </p:bgPr>
    </p:bg>
    <p:spTree>
      <p:nvGrpSpPr>
        <p:cNvPr id="376" name="Shape 376"/>
        <p:cNvGrpSpPr/>
        <p:nvPr/>
      </p:nvGrpSpPr>
      <p:grpSpPr>
        <a:xfrm>
          <a:off x="0" y="0"/>
          <a:ext cx="0" cy="0"/>
          <a:chOff x="0" y="0"/>
          <a:chExt cx="0" cy="0"/>
        </a:xfrm>
      </p:grpSpPr>
      <p:sp>
        <p:nvSpPr>
          <p:cNvPr id="377" name="Google Shape;377;p62"/>
          <p:cNvSpPr/>
          <p:nvPr/>
        </p:nvSpPr>
        <p:spPr>
          <a:xfrm rot="-5400000">
            <a:off x="3536425" y="-458475"/>
            <a:ext cx="5185800" cy="6064800"/>
          </a:xfrm>
          <a:prstGeom prst="round2SameRect">
            <a:avLst>
              <a:gd fmla="val 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2"/>
          <p:cNvSpPr/>
          <p:nvPr/>
        </p:nvSpPr>
        <p:spPr>
          <a:xfrm rot="-5400000">
            <a:off x="-1042850" y="1013775"/>
            <a:ext cx="5178300" cy="3112800"/>
          </a:xfrm>
          <a:prstGeom prst="round2SameRect">
            <a:avLst>
              <a:gd fmla="val 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2"/>
          <p:cNvSpPr/>
          <p:nvPr>
            <p:ph idx="2" type="pic"/>
          </p:nvPr>
        </p:nvSpPr>
        <p:spPr>
          <a:xfrm>
            <a:off x="777750" y="938695"/>
            <a:ext cx="1598400" cy="3413100"/>
          </a:xfrm>
          <a:prstGeom prst="roundRect">
            <a:avLst>
              <a:gd fmla="val 11038" name="adj"/>
            </a:avLst>
          </a:prstGeom>
          <a:noFill/>
          <a:ln>
            <a:noFill/>
          </a:ln>
        </p:spPr>
      </p:sp>
      <p:sp>
        <p:nvSpPr>
          <p:cNvPr id="380" name="Google Shape;380;p62"/>
          <p:cNvSpPr/>
          <p:nvPr>
            <p:ph idx="3" type="pic"/>
          </p:nvPr>
        </p:nvSpPr>
        <p:spPr>
          <a:xfrm>
            <a:off x="4115400" y="921995"/>
            <a:ext cx="4127700" cy="2333400"/>
          </a:xfrm>
          <a:prstGeom prst="rect">
            <a:avLst/>
          </a:prstGeom>
          <a:no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0">
    <p:bg>
      <p:bgPr>
        <a:solidFill>
          <a:schemeClr val="lt2"/>
        </a:solidFill>
      </p:bgPr>
    </p:bg>
    <p:spTree>
      <p:nvGrpSpPr>
        <p:cNvPr id="381" name="Shape 381"/>
        <p:cNvGrpSpPr/>
        <p:nvPr/>
      </p:nvGrpSpPr>
      <p:grpSpPr>
        <a:xfrm>
          <a:off x="0" y="0"/>
          <a:ext cx="0" cy="0"/>
          <a:chOff x="0" y="0"/>
          <a:chExt cx="0" cy="0"/>
        </a:xfrm>
      </p:grpSpPr>
      <p:sp>
        <p:nvSpPr>
          <p:cNvPr id="382" name="Google Shape;382;p63"/>
          <p:cNvSpPr/>
          <p:nvPr>
            <p:ph idx="2" type="pic"/>
          </p:nvPr>
        </p:nvSpPr>
        <p:spPr>
          <a:xfrm>
            <a:off x="936975" y="869000"/>
            <a:ext cx="1607400" cy="3413100"/>
          </a:xfrm>
          <a:prstGeom prst="roundRect">
            <a:avLst>
              <a:gd fmla="val 11038" name="adj"/>
            </a:avLst>
          </a:prstGeom>
          <a:noFill/>
          <a:ln>
            <a:noFill/>
          </a:ln>
        </p:spPr>
      </p:sp>
      <p:sp>
        <p:nvSpPr>
          <p:cNvPr id="383" name="Google Shape;383;p63"/>
          <p:cNvSpPr/>
          <p:nvPr>
            <p:ph idx="3" type="pic"/>
          </p:nvPr>
        </p:nvSpPr>
        <p:spPr>
          <a:xfrm>
            <a:off x="3514600" y="869000"/>
            <a:ext cx="4798800" cy="3413100"/>
          </a:xfrm>
          <a:prstGeom prst="roundRect">
            <a:avLst>
              <a:gd fmla="val 4639" name="adj"/>
            </a:avLst>
          </a:prstGeom>
          <a:no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1">
    <p:bg>
      <p:bgPr>
        <a:solidFill>
          <a:schemeClr val="lt1"/>
        </a:solidFill>
      </p:bgPr>
    </p:bg>
    <p:spTree>
      <p:nvGrpSpPr>
        <p:cNvPr id="384" name="Shape 384"/>
        <p:cNvGrpSpPr/>
        <p:nvPr/>
      </p:nvGrpSpPr>
      <p:grpSpPr>
        <a:xfrm>
          <a:off x="0" y="0"/>
          <a:ext cx="0" cy="0"/>
          <a:chOff x="0" y="0"/>
          <a:chExt cx="0" cy="0"/>
        </a:xfrm>
      </p:grpSpPr>
      <p:sp>
        <p:nvSpPr>
          <p:cNvPr id="385" name="Google Shape;385;p64"/>
          <p:cNvSpPr/>
          <p:nvPr>
            <p:ph idx="2" type="pic"/>
          </p:nvPr>
        </p:nvSpPr>
        <p:spPr>
          <a:xfrm>
            <a:off x="2068775" y="933200"/>
            <a:ext cx="4994100" cy="312570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hone mockup">
  <p:cSld name="CUSTOM_22_1">
    <p:bg>
      <p:bgPr>
        <a:solidFill>
          <a:schemeClr val="accent3"/>
        </a:solidFill>
      </p:bgPr>
    </p:bg>
    <p:spTree>
      <p:nvGrpSpPr>
        <p:cNvPr id="386" name="Shape 386"/>
        <p:cNvGrpSpPr/>
        <p:nvPr/>
      </p:nvGrpSpPr>
      <p:grpSpPr>
        <a:xfrm>
          <a:off x="0" y="0"/>
          <a:ext cx="0" cy="0"/>
          <a:chOff x="0" y="0"/>
          <a:chExt cx="0" cy="0"/>
        </a:xfrm>
      </p:grpSpPr>
      <p:sp>
        <p:nvSpPr>
          <p:cNvPr id="387" name="Google Shape;387;p65"/>
          <p:cNvSpPr/>
          <p:nvPr>
            <p:ph idx="2" type="pic"/>
          </p:nvPr>
        </p:nvSpPr>
        <p:spPr>
          <a:xfrm>
            <a:off x="6682707" y="517125"/>
            <a:ext cx="1905900" cy="4070700"/>
          </a:xfrm>
          <a:prstGeom prst="roundRect">
            <a:avLst>
              <a:gd fmla="val 11144" name="adj"/>
            </a:avLst>
          </a:prstGeom>
          <a:noFill/>
          <a:ln>
            <a:noFill/>
          </a:ln>
        </p:spPr>
      </p:sp>
      <p:sp>
        <p:nvSpPr>
          <p:cNvPr id="388" name="Google Shape;388;p65"/>
          <p:cNvSpPr/>
          <p:nvPr>
            <p:ph idx="3" type="pic"/>
          </p:nvPr>
        </p:nvSpPr>
        <p:spPr>
          <a:xfrm>
            <a:off x="4143672" y="517125"/>
            <a:ext cx="1905900" cy="4070700"/>
          </a:xfrm>
          <a:prstGeom prst="roundRect">
            <a:avLst>
              <a:gd fmla="val 11144" name="adj"/>
            </a:avLst>
          </a:prstGeom>
          <a:noFill/>
          <a:ln>
            <a:noFill/>
          </a:ln>
        </p:spPr>
      </p:sp>
      <p:sp>
        <p:nvSpPr>
          <p:cNvPr id="389" name="Google Shape;389;p65"/>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90" name="Google Shape;390;p65"/>
          <p:cNvSpPr txBox="1"/>
          <p:nvPr>
            <p:ph idx="4" type="body"/>
          </p:nvPr>
        </p:nvSpPr>
        <p:spPr>
          <a:xfrm>
            <a:off x="689250" y="3870075"/>
            <a:ext cx="1968000" cy="8121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1pPr>
            <a:lvl2pPr indent="-279400" lvl="1" marL="9144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2pPr>
            <a:lvl3pPr indent="-279400" lvl="2" marL="13716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3pPr>
            <a:lvl4pPr indent="-279400" lvl="3" marL="18288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4pPr>
            <a:lvl5pPr indent="-279400" lvl="4" marL="22860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5pPr>
            <a:lvl6pPr indent="-279400" lvl="5" marL="27432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6pPr>
            <a:lvl7pPr indent="-279400" lvl="6" marL="32004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7pPr>
            <a:lvl8pPr indent="-279400" lvl="7" marL="36576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8pPr>
            <a:lvl9pPr indent="-279400" lvl="8" marL="41148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9pPr>
          </a:lstStyle>
          <a:p/>
        </p:txBody>
      </p:sp>
      <p:sp>
        <p:nvSpPr>
          <p:cNvPr id="391" name="Google Shape;391;p65"/>
          <p:cNvSpPr txBox="1"/>
          <p:nvPr>
            <p:ph idx="5" type="subTitle"/>
          </p:nvPr>
        </p:nvSpPr>
        <p:spPr>
          <a:xfrm>
            <a:off x="689050" y="531800"/>
            <a:ext cx="16071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defRPr>
            </a:lvl1pPr>
            <a:lvl2pPr lvl="1">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2pPr>
            <a:lvl3pPr lvl="2">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3pPr>
            <a:lvl4pPr lvl="3">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4pPr>
            <a:lvl5pPr lvl="4">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5pPr>
            <a:lvl6pPr lvl="5">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6pPr>
            <a:lvl7pPr lvl="6">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7pPr>
            <a:lvl8pPr lvl="7">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8pPr>
            <a:lvl9pPr lvl="8">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Devices mockup">
  <p:cSld name="CUSTOM_24_1">
    <p:bg>
      <p:bgPr>
        <a:solidFill>
          <a:schemeClr val="lt1"/>
        </a:solidFill>
      </p:bgPr>
    </p:bg>
    <p:spTree>
      <p:nvGrpSpPr>
        <p:cNvPr id="392" name="Shape 392"/>
        <p:cNvGrpSpPr/>
        <p:nvPr/>
      </p:nvGrpSpPr>
      <p:grpSpPr>
        <a:xfrm>
          <a:off x="0" y="0"/>
          <a:ext cx="0" cy="0"/>
          <a:chOff x="0" y="0"/>
          <a:chExt cx="0" cy="0"/>
        </a:xfrm>
      </p:grpSpPr>
      <p:sp>
        <p:nvSpPr>
          <p:cNvPr id="393" name="Google Shape;393;p66"/>
          <p:cNvSpPr txBox="1"/>
          <p:nvPr>
            <p:ph idx="1" type="body"/>
          </p:nvPr>
        </p:nvSpPr>
        <p:spPr>
          <a:xfrm>
            <a:off x="687900" y="292725"/>
            <a:ext cx="14715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1pPr>
            <a:lvl2pPr indent="-266700" lvl="1" marL="914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2pPr>
            <a:lvl3pPr indent="-266700" lvl="2" marL="1371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3pPr>
            <a:lvl4pPr indent="-266700" lvl="3" marL="1828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4pPr>
            <a:lvl5pPr indent="-266700" lvl="4" marL="22860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5pPr>
            <a:lvl6pPr indent="-266700" lvl="5" marL="2743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6pPr>
            <a:lvl7pPr indent="-266700" lvl="6" marL="3200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7pPr>
            <a:lvl8pPr indent="-266700" lvl="7" marL="3657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8pPr>
            <a:lvl9pPr indent="-266700" lvl="8" marL="4114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9pPr>
          </a:lstStyle>
          <a:p/>
        </p:txBody>
      </p:sp>
      <p:sp>
        <p:nvSpPr>
          <p:cNvPr id="394" name="Google Shape;394;p66"/>
          <p:cNvSpPr txBox="1"/>
          <p:nvPr>
            <p:ph idx="2" type="body"/>
          </p:nvPr>
        </p:nvSpPr>
        <p:spPr>
          <a:xfrm>
            <a:off x="5484300" y="292725"/>
            <a:ext cx="2997000" cy="8121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1pPr>
            <a:lvl2pPr indent="-279400" lvl="1" marL="9144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2pPr>
            <a:lvl3pPr indent="-279400" lvl="2" marL="13716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3pPr>
            <a:lvl4pPr indent="-279400" lvl="3" marL="18288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4pPr>
            <a:lvl5pPr indent="-279400" lvl="4" marL="22860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5pPr>
            <a:lvl6pPr indent="-279400" lvl="5" marL="27432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6pPr>
            <a:lvl7pPr indent="-279400" lvl="6" marL="32004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7pPr>
            <a:lvl8pPr indent="-279400" lvl="7" marL="36576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8pPr>
            <a:lvl9pPr indent="-279400" lvl="8" marL="41148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54"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359800" y="4851000"/>
            <a:ext cx="261300" cy="292500"/>
          </a:xfrm>
          <a:prstGeom prst="rect">
            <a:avLst/>
          </a:prstGeom>
          <a:solidFill>
            <a:schemeClr val="accent3"/>
          </a:solidFill>
          <a:ln>
            <a:noFill/>
          </a:ln>
        </p:spPr>
        <p:txBody>
          <a:bodyPr anchorCtr="0" anchor="ctr" bIns="91425" lIns="0" spcFirstLastPara="1" rIns="0" wrap="square" tIns="0">
            <a:noAutofit/>
          </a:bodyPr>
          <a:lstStyle>
            <a:lvl1pPr lvl="0" rtl="0" algn="ctr">
              <a:buNone/>
              <a:defRPr sz="1100">
                <a:solidFill>
                  <a:schemeClr val="accent2"/>
                </a:solidFill>
                <a:latin typeface="Lexend SemiBold"/>
                <a:ea typeface="Lexend SemiBold"/>
                <a:cs typeface="Lexend SemiBold"/>
                <a:sym typeface="Lexend SemiBold"/>
              </a:defRPr>
            </a:lvl1pPr>
            <a:lvl2pPr lvl="1" rtl="0" algn="ctr">
              <a:buNone/>
              <a:defRPr sz="1100">
                <a:solidFill>
                  <a:schemeClr val="accent2"/>
                </a:solidFill>
                <a:latin typeface="Lexend SemiBold"/>
                <a:ea typeface="Lexend SemiBold"/>
                <a:cs typeface="Lexend SemiBold"/>
                <a:sym typeface="Lexend SemiBold"/>
              </a:defRPr>
            </a:lvl2pPr>
            <a:lvl3pPr lvl="2" rtl="0" algn="ctr">
              <a:buNone/>
              <a:defRPr sz="1100">
                <a:solidFill>
                  <a:schemeClr val="accent2"/>
                </a:solidFill>
                <a:latin typeface="Lexend SemiBold"/>
                <a:ea typeface="Lexend SemiBold"/>
                <a:cs typeface="Lexend SemiBold"/>
                <a:sym typeface="Lexend SemiBold"/>
              </a:defRPr>
            </a:lvl3pPr>
            <a:lvl4pPr lvl="3" rtl="0" algn="ctr">
              <a:buNone/>
              <a:defRPr sz="1100">
                <a:solidFill>
                  <a:schemeClr val="accent2"/>
                </a:solidFill>
                <a:latin typeface="Lexend SemiBold"/>
                <a:ea typeface="Lexend SemiBold"/>
                <a:cs typeface="Lexend SemiBold"/>
                <a:sym typeface="Lexend SemiBold"/>
              </a:defRPr>
            </a:lvl4pPr>
            <a:lvl5pPr lvl="4" rtl="0" algn="ctr">
              <a:buNone/>
              <a:defRPr sz="1100">
                <a:solidFill>
                  <a:schemeClr val="accent2"/>
                </a:solidFill>
                <a:latin typeface="Lexend SemiBold"/>
                <a:ea typeface="Lexend SemiBold"/>
                <a:cs typeface="Lexend SemiBold"/>
                <a:sym typeface="Lexend SemiBold"/>
              </a:defRPr>
            </a:lvl5pPr>
            <a:lvl6pPr lvl="5" rtl="0" algn="ctr">
              <a:buNone/>
              <a:defRPr sz="1100">
                <a:solidFill>
                  <a:schemeClr val="accent2"/>
                </a:solidFill>
                <a:latin typeface="Lexend SemiBold"/>
                <a:ea typeface="Lexend SemiBold"/>
                <a:cs typeface="Lexend SemiBold"/>
                <a:sym typeface="Lexend SemiBold"/>
              </a:defRPr>
            </a:lvl6pPr>
            <a:lvl7pPr lvl="6" rtl="0" algn="ctr">
              <a:buNone/>
              <a:defRPr sz="1100">
                <a:solidFill>
                  <a:schemeClr val="accent2"/>
                </a:solidFill>
                <a:latin typeface="Lexend SemiBold"/>
                <a:ea typeface="Lexend SemiBold"/>
                <a:cs typeface="Lexend SemiBold"/>
                <a:sym typeface="Lexend SemiBold"/>
              </a:defRPr>
            </a:lvl7pPr>
            <a:lvl8pPr lvl="7" rtl="0" algn="ctr">
              <a:buNone/>
              <a:defRPr sz="1100">
                <a:solidFill>
                  <a:schemeClr val="accent2"/>
                </a:solidFill>
                <a:latin typeface="Lexend SemiBold"/>
                <a:ea typeface="Lexend SemiBold"/>
                <a:cs typeface="Lexend SemiBold"/>
                <a:sym typeface="Lexend SemiBold"/>
              </a:defRPr>
            </a:lvl8pPr>
            <a:lvl9pPr lvl="8" rtl="0" algn="ctr">
              <a:buNone/>
              <a:defRPr sz="1100">
                <a:solidFill>
                  <a:schemeClr val="accent2"/>
                </a:solidFill>
                <a:latin typeface="Lexend SemiBold"/>
                <a:ea typeface="Lexend SemiBold"/>
                <a:cs typeface="Lexend SemiBold"/>
                <a:sym typeface="Lexend SemiBold"/>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163200" y="76200"/>
            <a:ext cx="8457900" cy="945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4800"/>
              <a:buFont typeface="Lexend Light"/>
              <a:buNone/>
              <a:defRPr sz="4800">
                <a:solidFill>
                  <a:schemeClr val="lt1"/>
                </a:solidFill>
                <a:latin typeface="Lexend Light"/>
                <a:ea typeface="Lexend Light"/>
                <a:cs typeface="Lexend Light"/>
                <a:sym typeface="Lexend Light"/>
              </a:defRPr>
            </a:lvl1pPr>
            <a:lvl2pPr lvl="1">
              <a:spcBef>
                <a:spcPts val="0"/>
              </a:spcBef>
              <a:spcAft>
                <a:spcPts val="0"/>
              </a:spcAft>
              <a:buSzPts val="1400"/>
              <a:buFont typeface="Lexend"/>
              <a:buNone/>
              <a:defRPr>
                <a:latin typeface="Lexend"/>
                <a:ea typeface="Lexend"/>
                <a:cs typeface="Lexend"/>
                <a:sym typeface="Lexend"/>
              </a:defRPr>
            </a:lvl2pPr>
            <a:lvl3pPr lvl="2">
              <a:spcBef>
                <a:spcPts val="0"/>
              </a:spcBef>
              <a:spcAft>
                <a:spcPts val="0"/>
              </a:spcAft>
              <a:buSzPts val="1400"/>
              <a:buFont typeface="Lexend"/>
              <a:buNone/>
              <a:defRPr>
                <a:latin typeface="Lexend"/>
                <a:ea typeface="Lexend"/>
                <a:cs typeface="Lexend"/>
                <a:sym typeface="Lexend"/>
              </a:defRPr>
            </a:lvl3pPr>
            <a:lvl4pPr lvl="3">
              <a:spcBef>
                <a:spcPts val="0"/>
              </a:spcBef>
              <a:spcAft>
                <a:spcPts val="0"/>
              </a:spcAft>
              <a:buSzPts val="1400"/>
              <a:buFont typeface="Lexend"/>
              <a:buNone/>
              <a:defRPr>
                <a:latin typeface="Lexend"/>
                <a:ea typeface="Lexend"/>
                <a:cs typeface="Lexend"/>
                <a:sym typeface="Lexend"/>
              </a:defRPr>
            </a:lvl4pPr>
            <a:lvl5pPr lvl="4">
              <a:spcBef>
                <a:spcPts val="0"/>
              </a:spcBef>
              <a:spcAft>
                <a:spcPts val="0"/>
              </a:spcAft>
              <a:buSzPts val="1400"/>
              <a:buFont typeface="Lexend"/>
              <a:buNone/>
              <a:defRPr>
                <a:latin typeface="Lexend"/>
                <a:ea typeface="Lexend"/>
                <a:cs typeface="Lexend"/>
                <a:sym typeface="Lexend"/>
              </a:defRPr>
            </a:lvl5pPr>
            <a:lvl6pPr lvl="5">
              <a:spcBef>
                <a:spcPts val="0"/>
              </a:spcBef>
              <a:spcAft>
                <a:spcPts val="0"/>
              </a:spcAft>
              <a:buSzPts val="1400"/>
              <a:buFont typeface="Lexend"/>
              <a:buNone/>
              <a:defRPr>
                <a:latin typeface="Lexend"/>
                <a:ea typeface="Lexend"/>
                <a:cs typeface="Lexend"/>
                <a:sym typeface="Lexend"/>
              </a:defRPr>
            </a:lvl6pPr>
            <a:lvl7pPr lvl="6">
              <a:spcBef>
                <a:spcPts val="0"/>
              </a:spcBef>
              <a:spcAft>
                <a:spcPts val="0"/>
              </a:spcAft>
              <a:buSzPts val="1400"/>
              <a:buFont typeface="Lexend"/>
              <a:buNone/>
              <a:defRPr>
                <a:latin typeface="Lexend"/>
                <a:ea typeface="Lexend"/>
                <a:cs typeface="Lexend"/>
                <a:sym typeface="Lexend"/>
              </a:defRPr>
            </a:lvl7pPr>
            <a:lvl8pPr lvl="7">
              <a:spcBef>
                <a:spcPts val="0"/>
              </a:spcBef>
              <a:spcAft>
                <a:spcPts val="0"/>
              </a:spcAft>
              <a:buSzPts val="1400"/>
              <a:buFont typeface="Lexend"/>
              <a:buNone/>
              <a:defRPr>
                <a:latin typeface="Lexend"/>
                <a:ea typeface="Lexend"/>
                <a:cs typeface="Lexend"/>
                <a:sym typeface="Lexend"/>
              </a:defRPr>
            </a:lvl8pPr>
            <a:lvl9pPr lvl="8">
              <a:spcBef>
                <a:spcPts val="0"/>
              </a:spcBef>
              <a:spcAft>
                <a:spcPts val="0"/>
              </a:spcAft>
              <a:buSzPts val="1400"/>
              <a:buFont typeface="Lexend"/>
              <a:buNone/>
              <a:defRPr>
                <a:latin typeface="Lexend"/>
                <a:ea typeface="Lexend"/>
                <a:cs typeface="Lexend"/>
                <a:sym typeface="Lexend"/>
              </a:defRPr>
            </a:lvl9pPr>
          </a:lstStyle>
          <a:p/>
        </p:txBody>
      </p:sp>
      <p:sp>
        <p:nvSpPr>
          <p:cNvPr id="53" name="Google Shape;53;p13"/>
          <p:cNvSpPr txBox="1"/>
          <p:nvPr>
            <p:ph idx="1" type="body"/>
          </p:nvPr>
        </p:nvSpPr>
        <p:spPr>
          <a:xfrm>
            <a:off x="136825" y="2540475"/>
            <a:ext cx="4209300" cy="2141700"/>
          </a:xfrm>
          <a:prstGeom prst="rect">
            <a:avLst/>
          </a:prstGeom>
          <a:noFill/>
          <a:ln>
            <a:noFill/>
          </a:ln>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a:buChar char="●"/>
              <a:defRPr sz="1700">
                <a:solidFill>
                  <a:schemeClr val="lt1"/>
                </a:solidFill>
                <a:latin typeface="Lexend"/>
                <a:ea typeface="Lexend"/>
                <a:cs typeface="Lexend"/>
                <a:sym typeface="Lexend"/>
              </a:defRPr>
            </a:lvl1pPr>
            <a:lvl2pPr indent="-323850" lvl="1" marL="914400">
              <a:spcBef>
                <a:spcPts val="0"/>
              </a:spcBef>
              <a:spcAft>
                <a:spcPts val="0"/>
              </a:spcAft>
              <a:buClr>
                <a:schemeClr val="lt1"/>
              </a:buClr>
              <a:buSzPts val="1500"/>
              <a:buFont typeface="Lexend"/>
              <a:buChar char="○"/>
              <a:defRPr sz="1500">
                <a:solidFill>
                  <a:schemeClr val="lt1"/>
                </a:solidFill>
                <a:latin typeface="Lexend"/>
                <a:ea typeface="Lexend"/>
                <a:cs typeface="Lexend"/>
                <a:sym typeface="Lexend"/>
              </a:defRPr>
            </a:lvl2pPr>
            <a:lvl3pPr indent="-317500" lvl="2" marL="1371600">
              <a:spcBef>
                <a:spcPts val="0"/>
              </a:spcBef>
              <a:spcAft>
                <a:spcPts val="0"/>
              </a:spcAft>
              <a:buClr>
                <a:schemeClr val="lt1"/>
              </a:buClr>
              <a:buSzPts val="1400"/>
              <a:buFont typeface="Lexend"/>
              <a:buChar char="■"/>
              <a:defRPr>
                <a:solidFill>
                  <a:schemeClr val="lt1"/>
                </a:solidFill>
                <a:latin typeface="Lexend"/>
                <a:ea typeface="Lexend"/>
                <a:cs typeface="Lexend"/>
                <a:sym typeface="Lexend"/>
              </a:defRPr>
            </a:lvl3pPr>
            <a:lvl4pPr indent="-311150" lvl="3" marL="1828800">
              <a:spcBef>
                <a:spcPts val="0"/>
              </a:spcBef>
              <a:spcAft>
                <a:spcPts val="0"/>
              </a:spcAft>
              <a:buClr>
                <a:schemeClr val="lt1"/>
              </a:buClr>
              <a:buSzPts val="1300"/>
              <a:buFont typeface="Lexend"/>
              <a:buChar char="●"/>
              <a:defRPr sz="1300">
                <a:solidFill>
                  <a:schemeClr val="lt1"/>
                </a:solidFill>
                <a:latin typeface="Lexend"/>
                <a:ea typeface="Lexend"/>
                <a:cs typeface="Lexend"/>
                <a:sym typeface="Lexend"/>
              </a:defRPr>
            </a:lvl4pPr>
            <a:lvl5pPr indent="-304800" lvl="4" marL="2286000">
              <a:spcBef>
                <a:spcPts val="0"/>
              </a:spcBef>
              <a:spcAft>
                <a:spcPts val="0"/>
              </a:spcAft>
              <a:buClr>
                <a:schemeClr val="lt1"/>
              </a:buClr>
              <a:buSzPts val="1200"/>
              <a:buFont typeface="Lexend"/>
              <a:buChar char="○"/>
              <a:defRPr sz="1200">
                <a:solidFill>
                  <a:schemeClr val="lt1"/>
                </a:solidFill>
                <a:latin typeface="Lexend"/>
                <a:ea typeface="Lexend"/>
                <a:cs typeface="Lexend"/>
                <a:sym typeface="Lexend"/>
              </a:defRPr>
            </a:lvl5pPr>
            <a:lvl6pPr indent="-298450" lvl="5" marL="2743200">
              <a:spcBef>
                <a:spcPts val="0"/>
              </a:spcBef>
              <a:spcAft>
                <a:spcPts val="0"/>
              </a:spcAft>
              <a:buClr>
                <a:schemeClr val="lt1"/>
              </a:buClr>
              <a:buSzPts val="1100"/>
              <a:buFont typeface="Lexend"/>
              <a:buChar char="■"/>
              <a:defRPr sz="1100">
                <a:solidFill>
                  <a:schemeClr val="lt1"/>
                </a:solidFill>
                <a:latin typeface="Lexend"/>
                <a:ea typeface="Lexend"/>
                <a:cs typeface="Lexend"/>
                <a:sym typeface="Lexend"/>
              </a:defRPr>
            </a:lvl6pPr>
            <a:lvl7pPr indent="-292100" lvl="6" marL="3200400">
              <a:spcBef>
                <a:spcPts val="0"/>
              </a:spcBef>
              <a:spcAft>
                <a:spcPts val="0"/>
              </a:spcAft>
              <a:buClr>
                <a:schemeClr val="lt1"/>
              </a:buClr>
              <a:buSzPts val="1000"/>
              <a:buFont typeface="Lexend"/>
              <a:buChar char="●"/>
              <a:defRPr sz="1000">
                <a:solidFill>
                  <a:schemeClr val="lt1"/>
                </a:solidFill>
                <a:latin typeface="Lexend"/>
                <a:ea typeface="Lexend"/>
                <a:cs typeface="Lexend"/>
                <a:sym typeface="Lexend"/>
              </a:defRPr>
            </a:lvl7pPr>
            <a:lvl8pPr indent="-285750" lvl="7" marL="3657600">
              <a:spcBef>
                <a:spcPts val="0"/>
              </a:spcBef>
              <a:spcAft>
                <a:spcPts val="0"/>
              </a:spcAft>
              <a:buClr>
                <a:schemeClr val="lt1"/>
              </a:buClr>
              <a:buSzPts val="900"/>
              <a:buFont typeface="Lexend"/>
              <a:buChar char="○"/>
              <a:defRPr sz="900">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sz="900">
                <a:solidFill>
                  <a:schemeClr val="lt1"/>
                </a:solidFill>
                <a:latin typeface="Lexend"/>
                <a:ea typeface="Lexend"/>
                <a:cs typeface="Lexend"/>
                <a:sym typeface="Lexend"/>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29">
          <p15:clr>
            <a:srgbClr val="E46962"/>
          </p15:clr>
        </p15:guide>
        <p15:guide id="2" pos="494">
          <p15:clr>
            <a:srgbClr val="E46962"/>
          </p15:clr>
        </p15:guide>
        <p15:guide id="3" pos="823">
          <p15:clr>
            <a:srgbClr val="E46962"/>
          </p15:clr>
        </p15:guide>
        <p15:guide id="4" pos="988">
          <p15:clr>
            <a:srgbClr val="E46962"/>
          </p15:clr>
        </p15:guide>
        <p15:guide id="5" pos="1317">
          <p15:clr>
            <a:srgbClr val="E46962"/>
          </p15:clr>
        </p15:guide>
        <p15:guide id="6" pos="1482">
          <p15:clr>
            <a:srgbClr val="E46962"/>
          </p15:clr>
        </p15:guide>
        <p15:guide id="7" pos="1811">
          <p15:clr>
            <a:srgbClr val="E46962"/>
          </p15:clr>
        </p15:guide>
        <p15:guide id="8" pos="1976">
          <p15:clr>
            <a:srgbClr val="E46962"/>
          </p15:clr>
        </p15:guide>
        <p15:guide id="9" pos="2305">
          <p15:clr>
            <a:srgbClr val="E46962"/>
          </p15:clr>
        </p15:guide>
        <p15:guide id="10" pos="2470">
          <p15:clr>
            <a:srgbClr val="E46962"/>
          </p15:clr>
        </p15:guide>
        <p15:guide id="11" pos="2799">
          <p15:clr>
            <a:srgbClr val="E46962"/>
          </p15:clr>
        </p15:guide>
        <p15:guide id="12" pos="5431">
          <p15:clr>
            <a:srgbClr val="E46962"/>
          </p15:clr>
        </p15:guide>
        <p15:guide id="13" pos="5266">
          <p15:clr>
            <a:srgbClr val="E46962"/>
          </p15:clr>
        </p15:guide>
        <p15:guide id="14" pos="4937">
          <p15:clr>
            <a:srgbClr val="E46962"/>
          </p15:clr>
        </p15:guide>
        <p15:guide id="15" pos="4772">
          <p15:clr>
            <a:srgbClr val="E46962"/>
          </p15:clr>
        </p15:guide>
        <p15:guide id="16" pos="4443">
          <p15:clr>
            <a:srgbClr val="E46962"/>
          </p15:clr>
        </p15:guide>
        <p15:guide id="17" pos="4278">
          <p15:clr>
            <a:srgbClr val="E46962"/>
          </p15:clr>
        </p15:guide>
        <p15:guide id="18" pos="3949">
          <p15:clr>
            <a:srgbClr val="E46962"/>
          </p15:clr>
        </p15:guide>
        <p15:guide id="19" pos="3784">
          <p15:clr>
            <a:srgbClr val="E46962"/>
          </p15:clr>
        </p15:guide>
        <p15:guide id="20" pos="3455">
          <p15:clr>
            <a:srgbClr val="E46962"/>
          </p15:clr>
        </p15:guide>
        <p15:guide id="21" pos="3290">
          <p15:clr>
            <a:srgbClr val="E46962"/>
          </p15:clr>
        </p15:guide>
        <p15:guide id="22" pos="296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7"/>
          <p:cNvSpPr txBox="1"/>
          <p:nvPr>
            <p:ph type="title"/>
          </p:nvPr>
        </p:nvSpPr>
        <p:spPr>
          <a:xfrm>
            <a:off x="361200" y="730825"/>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0"/>
              <a:t>Skincare Perception</a:t>
            </a:r>
            <a:endParaRPr sz="7000"/>
          </a:p>
        </p:txBody>
      </p:sp>
      <p:sp>
        <p:nvSpPr>
          <p:cNvPr id="400" name="Google Shape;400;p67"/>
          <p:cNvSpPr txBox="1"/>
          <p:nvPr>
            <p:ph idx="1" type="subTitle"/>
          </p:nvPr>
        </p:nvSpPr>
        <p:spPr>
          <a:xfrm>
            <a:off x="340050" y="2713600"/>
            <a:ext cx="7161900" cy="9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Meghna Suraj Kashyap | msurajka</a:t>
            </a:r>
            <a:endParaRPr sz="2200"/>
          </a:p>
          <a:p>
            <a:pPr indent="0" lvl="0" marL="0" rtl="0" algn="l">
              <a:spcBef>
                <a:spcPts val="0"/>
              </a:spcBef>
              <a:spcAft>
                <a:spcPts val="0"/>
              </a:spcAft>
              <a:buNone/>
            </a:pPr>
            <a:r>
              <a:rPr lang="en" sz="2200"/>
              <a:t>Shivam Yadav | shivamy</a:t>
            </a:r>
            <a:endParaRPr sz="2200"/>
          </a:p>
          <a:p>
            <a:pPr indent="0" lvl="0" marL="0" rtl="0" algn="l">
              <a:spcBef>
                <a:spcPts val="0"/>
              </a:spcBef>
              <a:spcAft>
                <a:spcPts val="0"/>
              </a:spcAft>
              <a:buNone/>
            </a:pPr>
            <a:r>
              <a:rPr lang="en" sz="2200"/>
              <a:t>Vishal Chatterjee | vchatter</a:t>
            </a:r>
            <a:endParaRPr sz="2200"/>
          </a:p>
          <a:p>
            <a:pPr indent="0" lvl="0" marL="0" rtl="0" algn="l">
              <a:spcBef>
                <a:spcPts val="0"/>
              </a:spcBef>
              <a:spcAft>
                <a:spcPts val="0"/>
              </a:spcAft>
              <a:buNone/>
            </a:pPr>
            <a:r>
              <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idx="4294967295" type="title"/>
          </p:nvPr>
        </p:nvSpPr>
        <p:spPr>
          <a:xfrm>
            <a:off x="264600" y="231525"/>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LLM Prompts</a:t>
            </a:r>
            <a:endParaRPr sz="4300">
              <a:solidFill>
                <a:schemeClr val="dk1"/>
              </a:solidFill>
            </a:endParaRPr>
          </a:p>
        </p:txBody>
      </p:sp>
      <p:pic>
        <p:nvPicPr>
          <p:cNvPr id="456" name="Google Shape;456;p76"/>
          <p:cNvPicPr preferRelativeResize="0"/>
          <p:nvPr/>
        </p:nvPicPr>
        <p:blipFill>
          <a:blip r:embed="rId3">
            <a:alphaModFix/>
          </a:blip>
          <a:stretch>
            <a:fillRect/>
          </a:stretch>
        </p:blipFill>
        <p:spPr>
          <a:xfrm>
            <a:off x="152400" y="1146275"/>
            <a:ext cx="3100058" cy="3692425"/>
          </a:xfrm>
          <a:prstGeom prst="rect">
            <a:avLst/>
          </a:prstGeom>
          <a:noFill/>
          <a:ln>
            <a:noFill/>
          </a:ln>
        </p:spPr>
      </p:pic>
      <p:pic>
        <p:nvPicPr>
          <p:cNvPr id="457" name="Google Shape;457;p76"/>
          <p:cNvPicPr preferRelativeResize="0"/>
          <p:nvPr/>
        </p:nvPicPr>
        <p:blipFill>
          <a:blip r:embed="rId4">
            <a:alphaModFix/>
          </a:blip>
          <a:stretch>
            <a:fillRect/>
          </a:stretch>
        </p:blipFill>
        <p:spPr>
          <a:xfrm>
            <a:off x="3396083" y="1146275"/>
            <a:ext cx="2351834" cy="3692425"/>
          </a:xfrm>
          <a:prstGeom prst="rect">
            <a:avLst/>
          </a:prstGeom>
          <a:noFill/>
          <a:ln>
            <a:noFill/>
          </a:ln>
        </p:spPr>
      </p:pic>
      <p:pic>
        <p:nvPicPr>
          <p:cNvPr id="458" name="Google Shape;458;p76"/>
          <p:cNvPicPr preferRelativeResize="0"/>
          <p:nvPr/>
        </p:nvPicPr>
        <p:blipFill>
          <a:blip r:embed="rId5">
            <a:alphaModFix/>
          </a:blip>
          <a:stretch>
            <a:fillRect/>
          </a:stretch>
        </p:blipFill>
        <p:spPr>
          <a:xfrm>
            <a:off x="5891541" y="1146275"/>
            <a:ext cx="3091284" cy="1790935"/>
          </a:xfrm>
          <a:prstGeom prst="rect">
            <a:avLst/>
          </a:prstGeom>
          <a:noFill/>
          <a:ln>
            <a:noFill/>
          </a:ln>
        </p:spPr>
      </p:pic>
      <p:pic>
        <p:nvPicPr>
          <p:cNvPr id="459" name="Google Shape;459;p76"/>
          <p:cNvPicPr preferRelativeResize="0"/>
          <p:nvPr/>
        </p:nvPicPr>
        <p:blipFill>
          <a:blip r:embed="rId6">
            <a:alphaModFix/>
          </a:blip>
          <a:stretch>
            <a:fillRect/>
          </a:stretch>
        </p:blipFill>
        <p:spPr>
          <a:xfrm>
            <a:off x="5891550" y="3075075"/>
            <a:ext cx="3100050" cy="587939"/>
          </a:xfrm>
          <a:prstGeom prst="rect">
            <a:avLst/>
          </a:prstGeom>
          <a:noFill/>
          <a:ln>
            <a:noFill/>
          </a:ln>
        </p:spPr>
      </p:pic>
      <p:pic>
        <p:nvPicPr>
          <p:cNvPr id="460" name="Google Shape;460;p76"/>
          <p:cNvPicPr preferRelativeResize="0"/>
          <p:nvPr/>
        </p:nvPicPr>
        <p:blipFill>
          <a:blip r:embed="rId7">
            <a:alphaModFix/>
          </a:blip>
          <a:stretch>
            <a:fillRect/>
          </a:stretch>
        </p:blipFill>
        <p:spPr>
          <a:xfrm>
            <a:off x="5891550" y="3800900"/>
            <a:ext cx="3100050" cy="906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7"/>
          <p:cNvSpPr txBox="1"/>
          <p:nvPr>
            <p:ph idx="4294967295" type="title"/>
          </p:nvPr>
        </p:nvSpPr>
        <p:spPr>
          <a:xfrm>
            <a:off x="524400" y="377100"/>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Summary Statistics</a:t>
            </a:r>
            <a:endParaRPr sz="4300">
              <a:solidFill>
                <a:schemeClr val="dk1"/>
              </a:solidFill>
            </a:endParaRPr>
          </a:p>
        </p:txBody>
      </p:sp>
      <p:pic>
        <p:nvPicPr>
          <p:cNvPr id="466" name="Google Shape;466;p77"/>
          <p:cNvPicPr preferRelativeResize="0"/>
          <p:nvPr/>
        </p:nvPicPr>
        <p:blipFill>
          <a:blip r:embed="rId3">
            <a:alphaModFix/>
          </a:blip>
          <a:stretch>
            <a:fillRect/>
          </a:stretch>
        </p:blipFill>
        <p:spPr>
          <a:xfrm>
            <a:off x="2469312" y="1130100"/>
            <a:ext cx="4461575" cy="39133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8"/>
          <p:cNvSpPr txBox="1"/>
          <p:nvPr>
            <p:ph idx="4294967295" type="title"/>
          </p:nvPr>
        </p:nvSpPr>
        <p:spPr>
          <a:xfrm>
            <a:off x="524400" y="377100"/>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Summary Statistics</a:t>
            </a:r>
            <a:endParaRPr sz="4300">
              <a:solidFill>
                <a:schemeClr val="dk1"/>
              </a:solidFill>
            </a:endParaRPr>
          </a:p>
        </p:txBody>
      </p:sp>
      <p:pic>
        <p:nvPicPr>
          <p:cNvPr id="472" name="Google Shape;472;p78"/>
          <p:cNvPicPr preferRelativeResize="0"/>
          <p:nvPr/>
        </p:nvPicPr>
        <p:blipFill>
          <a:blip r:embed="rId3">
            <a:alphaModFix/>
          </a:blip>
          <a:stretch>
            <a:fillRect/>
          </a:stretch>
        </p:blipFill>
        <p:spPr>
          <a:xfrm>
            <a:off x="2251775" y="1130100"/>
            <a:ext cx="4640456" cy="370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9"/>
          <p:cNvSpPr txBox="1"/>
          <p:nvPr>
            <p:ph idx="4294967295" type="title"/>
          </p:nvPr>
        </p:nvSpPr>
        <p:spPr>
          <a:xfrm>
            <a:off x="152400" y="118325"/>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solidFill>
                  <a:schemeClr val="dk1"/>
                </a:solidFill>
              </a:rPr>
              <a:t>Data Analysis - Balance Check</a:t>
            </a:r>
            <a:endParaRPr sz="4100">
              <a:solidFill>
                <a:schemeClr val="dk1"/>
              </a:solidFill>
            </a:endParaRPr>
          </a:p>
        </p:txBody>
      </p:sp>
      <p:pic>
        <p:nvPicPr>
          <p:cNvPr id="478" name="Google Shape;478;p79"/>
          <p:cNvPicPr preferRelativeResize="0"/>
          <p:nvPr/>
        </p:nvPicPr>
        <p:blipFill>
          <a:blip r:embed="rId3">
            <a:alphaModFix/>
          </a:blip>
          <a:stretch>
            <a:fillRect/>
          </a:stretch>
        </p:blipFill>
        <p:spPr>
          <a:xfrm>
            <a:off x="498938" y="952050"/>
            <a:ext cx="7889922" cy="3967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0"/>
          <p:cNvSpPr txBox="1"/>
          <p:nvPr>
            <p:ph idx="4294967295" type="title"/>
          </p:nvPr>
        </p:nvSpPr>
        <p:spPr>
          <a:xfrm>
            <a:off x="264600" y="312400"/>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solidFill>
                  <a:schemeClr val="dk1"/>
                </a:solidFill>
              </a:rPr>
              <a:t>T-Test | Purchase Intent</a:t>
            </a:r>
            <a:endParaRPr sz="4100">
              <a:solidFill>
                <a:schemeClr val="dk1"/>
              </a:solidFill>
            </a:endParaRPr>
          </a:p>
        </p:txBody>
      </p:sp>
      <p:grpSp>
        <p:nvGrpSpPr>
          <p:cNvPr id="484" name="Google Shape;484;p80"/>
          <p:cNvGrpSpPr/>
          <p:nvPr/>
        </p:nvGrpSpPr>
        <p:grpSpPr>
          <a:xfrm>
            <a:off x="2485940" y="1604824"/>
            <a:ext cx="3915928" cy="1933849"/>
            <a:chOff x="2606375" y="1605225"/>
            <a:chExt cx="4185025" cy="2201308"/>
          </a:xfrm>
        </p:grpSpPr>
        <p:pic>
          <p:nvPicPr>
            <p:cNvPr id="485" name="Google Shape;485;p80"/>
            <p:cNvPicPr preferRelativeResize="0"/>
            <p:nvPr/>
          </p:nvPicPr>
          <p:blipFill>
            <a:blip r:embed="rId3">
              <a:alphaModFix/>
            </a:blip>
            <a:stretch>
              <a:fillRect/>
            </a:stretch>
          </p:blipFill>
          <p:spPr>
            <a:xfrm>
              <a:off x="2606375" y="1605225"/>
              <a:ext cx="4185025" cy="2201308"/>
            </a:xfrm>
            <a:prstGeom prst="rect">
              <a:avLst/>
            </a:prstGeom>
            <a:noFill/>
            <a:ln>
              <a:noFill/>
            </a:ln>
          </p:spPr>
        </p:pic>
        <p:sp>
          <p:nvSpPr>
            <p:cNvPr id="486" name="Google Shape;486;p80"/>
            <p:cNvSpPr/>
            <p:nvPr/>
          </p:nvSpPr>
          <p:spPr>
            <a:xfrm>
              <a:off x="5049150" y="3021475"/>
              <a:ext cx="1055100" cy="3075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grpSp>
      <p:sp>
        <p:nvSpPr>
          <p:cNvPr id="487" name="Google Shape;487;p80"/>
          <p:cNvSpPr txBox="1"/>
          <p:nvPr/>
        </p:nvSpPr>
        <p:spPr>
          <a:xfrm>
            <a:off x="329400" y="3749325"/>
            <a:ext cx="848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exend"/>
                <a:ea typeface="Lexend"/>
                <a:cs typeface="Lexend"/>
                <a:sym typeface="Lexend"/>
              </a:rPr>
              <a:t>Participants exposed to the emotionally-driven description showed significantly higher purchase intent than those who viewed the scientific version.</a:t>
            </a:r>
            <a:endParaRPr sz="2000">
              <a:solidFill>
                <a:schemeClr val="lt1"/>
              </a:solidFill>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1"/>
          <p:cNvSpPr txBox="1"/>
          <p:nvPr>
            <p:ph idx="4294967295" type="title"/>
          </p:nvPr>
        </p:nvSpPr>
        <p:spPr>
          <a:xfrm>
            <a:off x="264600" y="312400"/>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solidFill>
                  <a:schemeClr val="dk1"/>
                </a:solidFill>
              </a:rPr>
              <a:t>T-Test | </a:t>
            </a:r>
            <a:r>
              <a:rPr lang="en" sz="4100">
                <a:solidFill>
                  <a:schemeClr val="dk1"/>
                </a:solidFill>
              </a:rPr>
              <a:t>Perceived</a:t>
            </a:r>
            <a:r>
              <a:rPr lang="en" sz="4100">
                <a:solidFill>
                  <a:schemeClr val="dk1"/>
                </a:solidFill>
              </a:rPr>
              <a:t> Trust</a:t>
            </a:r>
            <a:endParaRPr sz="4100">
              <a:solidFill>
                <a:schemeClr val="dk1"/>
              </a:solidFill>
            </a:endParaRPr>
          </a:p>
        </p:txBody>
      </p:sp>
      <p:grpSp>
        <p:nvGrpSpPr>
          <p:cNvPr id="493" name="Google Shape;493;p81"/>
          <p:cNvGrpSpPr/>
          <p:nvPr/>
        </p:nvGrpSpPr>
        <p:grpSpPr>
          <a:xfrm>
            <a:off x="2007913" y="1573650"/>
            <a:ext cx="5128175" cy="1797600"/>
            <a:chOff x="2007913" y="1767750"/>
            <a:chExt cx="5128175" cy="1797600"/>
          </a:xfrm>
        </p:grpSpPr>
        <p:pic>
          <p:nvPicPr>
            <p:cNvPr id="494" name="Google Shape;494;p81"/>
            <p:cNvPicPr preferRelativeResize="0"/>
            <p:nvPr/>
          </p:nvPicPr>
          <p:blipFill>
            <a:blip r:embed="rId3">
              <a:alphaModFix/>
            </a:blip>
            <a:stretch>
              <a:fillRect/>
            </a:stretch>
          </p:blipFill>
          <p:spPr>
            <a:xfrm>
              <a:off x="2007913" y="1767750"/>
              <a:ext cx="5128175" cy="1797600"/>
            </a:xfrm>
            <a:prstGeom prst="rect">
              <a:avLst/>
            </a:prstGeom>
            <a:noFill/>
            <a:ln>
              <a:noFill/>
            </a:ln>
          </p:spPr>
        </p:pic>
        <p:sp>
          <p:nvSpPr>
            <p:cNvPr id="495" name="Google Shape;495;p81"/>
            <p:cNvSpPr/>
            <p:nvPr/>
          </p:nvSpPr>
          <p:spPr>
            <a:xfrm>
              <a:off x="4024500" y="2925525"/>
              <a:ext cx="3028200" cy="339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grpSp>
      <p:sp>
        <p:nvSpPr>
          <p:cNvPr id="496" name="Google Shape;496;p81"/>
          <p:cNvSpPr txBox="1"/>
          <p:nvPr/>
        </p:nvSpPr>
        <p:spPr>
          <a:xfrm>
            <a:off x="329400" y="3749325"/>
            <a:ext cx="848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exend"/>
                <a:ea typeface="Lexend"/>
                <a:cs typeface="Lexend"/>
                <a:sym typeface="Lexend"/>
              </a:rPr>
              <a:t>Participants exposed to the scientific description reported significantly greater trust in the product compared to those who saw the emotional version.</a:t>
            </a:r>
            <a:endParaRPr sz="2000">
              <a:solidFill>
                <a:schemeClr val="lt1"/>
              </a:solidFill>
              <a:latin typeface="Lexend"/>
              <a:ea typeface="Lexend"/>
              <a:cs typeface="Lexend"/>
              <a:sym typeface="Lexe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2"/>
          <p:cNvSpPr txBox="1"/>
          <p:nvPr>
            <p:ph idx="4294967295" type="title"/>
          </p:nvPr>
        </p:nvSpPr>
        <p:spPr>
          <a:xfrm>
            <a:off x="264600" y="312400"/>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solidFill>
                  <a:schemeClr val="dk1"/>
                </a:solidFill>
              </a:rPr>
              <a:t>T-Test | Perceived Effectiveness</a:t>
            </a:r>
            <a:endParaRPr sz="4100">
              <a:solidFill>
                <a:schemeClr val="dk1"/>
              </a:solidFill>
            </a:endParaRPr>
          </a:p>
        </p:txBody>
      </p:sp>
      <p:grpSp>
        <p:nvGrpSpPr>
          <p:cNvPr id="502" name="Google Shape;502;p82"/>
          <p:cNvGrpSpPr/>
          <p:nvPr/>
        </p:nvGrpSpPr>
        <p:grpSpPr>
          <a:xfrm>
            <a:off x="152400" y="1650888"/>
            <a:ext cx="8839201" cy="1512942"/>
            <a:chOff x="152400" y="1982463"/>
            <a:chExt cx="8839201" cy="1512942"/>
          </a:xfrm>
        </p:grpSpPr>
        <p:pic>
          <p:nvPicPr>
            <p:cNvPr id="503" name="Google Shape;503;p82"/>
            <p:cNvPicPr preferRelativeResize="0"/>
            <p:nvPr/>
          </p:nvPicPr>
          <p:blipFill>
            <a:blip r:embed="rId3">
              <a:alphaModFix/>
            </a:blip>
            <a:stretch>
              <a:fillRect/>
            </a:stretch>
          </p:blipFill>
          <p:spPr>
            <a:xfrm>
              <a:off x="152400" y="1982463"/>
              <a:ext cx="8839201" cy="1512942"/>
            </a:xfrm>
            <a:prstGeom prst="rect">
              <a:avLst/>
            </a:prstGeom>
            <a:noFill/>
            <a:ln>
              <a:noFill/>
            </a:ln>
          </p:spPr>
        </p:pic>
        <p:sp>
          <p:nvSpPr>
            <p:cNvPr id="504" name="Google Shape;504;p82"/>
            <p:cNvSpPr/>
            <p:nvPr/>
          </p:nvSpPr>
          <p:spPr>
            <a:xfrm>
              <a:off x="1622700" y="3021475"/>
              <a:ext cx="2298300" cy="2589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grpSp>
      <p:sp>
        <p:nvSpPr>
          <p:cNvPr id="505" name="Google Shape;505;p82"/>
          <p:cNvSpPr txBox="1"/>
          <p:nvPr/>
        </p:nvSpPr>
        <p:spPr>
          <a:xfrm>
            <a:off x="329400" y="3587600"/>
            <a:ext cx="848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exend"/>
                <a:ea typeface="Lexend"/>
                <a:cs typeface="Lexend"/>
                <a:sym typeface="Lexend"/>
              </a:rPr>
              <a:t>The scientific description led to significantly higher perceived effectiveness than the emotionally-driven version.</a:t>
            </a:r>
            <a:endParaRPr sz="2000">
              <a:solidFill>
                <a:schemeClr val="lt1"/>
              </a:solidFill>
              <a:latin typeface="Lexend"/>
              <a:ea typeface="Lexend"/>
              <a:cs typeface="Lexend"/>
              <a:sym typeface="Lexe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3"/>
          <p:cNvSpPr txBox="1"/>
          <p:nvPr>
            <p:ph idx="4294967295" type="title"/>
          </p:nvPr>
        </p:nvSpPr>
        <p:spPr>
          <a:xfrm>
            <a:off x="264600" y="312400"/>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solidFill>
                  <a:schemeClr val="dk1"/>
                </a:solidFill>
              </a:rPr>
              <a:t>T-Test | Emotional Appeal</a:t>
            </a:r>
            <a:endParaRPr sz="4100">
              <a:solidFill>
                <a:schemeClr val="dk1"/>
              </a:solidFill>
            </a:endParaRPr>
          </a:p>
        </p:txBody>
      </p:sp>
      <p:grpSp>
        <p:nvGrpSpPr>
          <p:cNvPr id="511" name="Google Shape;511;p83"/>
          <p:cNvGrpSpPr/>
          <p:nvPr/>
        </p:nvGrpSpPr>
        <p:grpSpPr>
          <a:xfrm>
            <a:off x="2180165" y="1631927"/>
            <a:ext cx="4264075" cy="1879639"/>
            <a:chOff x="2180152" y="1777502"/>
            <a:chExt cx="4264075" cy="1879639"/>
          </a:xfrm>
        </p:grpSpPr>
        <p:pic>
          <p:nvPicPr>
            <p:cNvPr id="512" name="Google Shape;512;p83"/>
            <p:cNvPicPr preferRelativeResize="0"/>
            <p:nvPr/>
          </p:nvPicPr>
          <p:blipFill>
            <a:blip r:embed="rId3">
              <a:alphaModFix/>
            </a:blip>
            <a:stretch>
              <a:fillRect/>
            </a:stretch>
          </p:blipFill>
          <p:spPr>
            <a:xfrm>
              <a:off x="2180152" y="1777502"/>
              <a:ext cx="4264075" cy="1879639"/>
            </a:xfrm>
            <a:prstGeom prst="rect">
              <a:avLst/>
            </a:prstGeom>
            <a:noFill/>
            <a:ln>
              <a:noFill/>
            </a:ln>
          </p:spPr>
        </p:pic>
        <p:sp>
          <p:nvSpPr>
            <p:cNvPr id="513" name="Google Shape;513;p83"/>
            <p:cNvSpPr/>
            <p:nvPr/>
          </p:nvSpPr>
          <p:spPr>
            <a:xfrm>
              <a:off x="4134875" y="2941675"/>
              <a:ext cx="874200" cy="339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grpSp>
      <p:sp>
        <p:nvSpPr>
          <p:cNvPr id="514" name="Google Shape;514;p83"/>
          <p:cNvSpPr txBox="1"/>
          <p:nvPr/>
        </p:nvSpPr>
        <p:spPr>
          <a:xfrm>
            <a:off x="329400" y="3684625"/>
            <a:ext cx="84852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000">
                <a:solidFill>
                  <a:schemeClr val="lt1"/>
                </a:solidFill>
                <a:latin typeface="Lexend"/>
                <a:ea typeface="Lexend"/>
                <a:cs typeface="Lexend"/>
                <a:sym typeface="Lexend"/>
              </a:rPr>
              <a:t>There was no significant difference in emotional appeal between the emotional and scientific descriptions.</a:t>
            </a:r>
            <a:endParaRPr sz="2000">
              <a:solidFill>
                <a:schemeClr val="lt1"/>
              </a:solidFill>
              <a:latin typeface="Lexend"/>
              <a:ea typeface="Lexend"/>
              <a:cs typeface="Lexend"/>
              <a:sym typeface="Lexe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4"/>
          <p:cNvSpPr txBox="1"/>
          <p:nvPr>
            <p:ph idx="4294967295" type="title"/>
          </p:nvPr>
        </p:nvSpPr>
        <p:spPr>
          <a:xfrm>
            <a:off x="524400" y="377100"/>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Average Treatment Effects</a:t>
            </a:r>
            <a:endParaRPr sz="4300">
              <a:solidFill>
                <a:schemeClr val="dk1"/>
              </a:solidFill>
            </a:endParaRPr>
          </a:p>
        </p:txBody>
      </p:sp>
      <p:sp>
        <p:nvSpPr>
          <p:cNvPr id="520" name="Google Shape;520;p84"/>
          <p:cNvSpPr txBox="1"/>
          <p:nvPr/>
        </p:nvSpPr>
        <p:spPr>
          <a:xfrm>
            <a:off x="652500" y="1315450"/>
            <a:ext cx="809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000">
              <a:solidFill>
                <a:schemeClr val="lt1"/>
              </a:solidFill>
              <a:latin typeface="Lexend"/>
              <a:ea typeface="Lexend"/>
              <a:cs typeface="Lexend"/>
              <a:sym typeface="Lexend"/>
            </a:endParaRPr>
          </a:p>
        </p:txBody>
      </p:sp>
      <p:sp>
        <p:nvSpPr>
          <p:cNvPr id="521" name="Google Shape;521;p84"/>
          <p:cNvSpPr txBox="1"/>
          <p:nvPr/>
        </p:nvSpPr>
        <p:spPr>
          <a:xfrm>
            <a:off x="652500" y="1315450"/>
            <a:ext cx="809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exend"/>
                <a:ea typeface="Lexend"/>
                <a:cs typeface="Lexend"/>
                <a:sym typeface="Lexend"/>
              </a:rPr>
              <a:t>For Full Sample Data:</a:t>
            </a:r>
            <a:endParaRPr sz="2000">
              <a:solidFill>
                <a:schemeClr val="lt1"/>
              </a:solidFill>
              <a:latin typeface="Lexend"/>
              <a:ea typeface="Lexend"/>
              <a:cs typeface="Lexend"/>
              <a:sym typeface="Lexend"/>
            </a:endParaRPr>
          </a:p>
        </p:txBody>
      </p:sp>
      <p:graphicFrame>
        <p:nvGraphicFramePr>
          <p:cNvPr id="522" name="Google Shape;522;p84"/>
          <p:cNvGraphicFramePr/>
          <p:nvPr/>
        </p:nvGraphicFramePr>
        <p:xfrm>
          <a:off x="652500" y="2100975"/>
          <a:ext cx="3000000" cy="3000000"/>
        </p:xfrm>
        <a:graphic>
          <a:graphicData uri="http://schemas.openxmlformats.org/drawingml/2006/table">
            <a:tbl>
              <a:tblPr>
                <a:noFill/>
                <a:tableStyleId>{622D5648-EE6E-4596-9E71-5B20D89161D2}</a:tableStyleId>
              </a:tblPr>
              <a:tblGrid>
                <a:gridCol w="3619500"/>
                <a:gridCol w="3619500"/>
              </a:tblGrid>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Purchase Intent</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-0.08</a:t>
                      </a:r>
                      <a:endParaRPr sz="2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Perceived Trust</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0.14</a:t>
                      </a:r>
                      <a:endParaRPr sz="2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Perceived Effectiveness</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0.09</a:t>
                      </a:r>
                      <a:endParaRPr sz="2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Emotional Appeal</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0.01</a:t>
                      </a:r>
                      <a:endParaRPr sz="2000">
                        <a:solidFill>
                          <a:schemeClr val="lt1"/>
                        </a:solidFill>
                        <a:latin typeface="Lexend"/>
                        <a:ea typeface="Lexend"/>
                        <a:cs typeface="Lexend"/>
                        <a:sym typeface="Lexend"/>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5"/>
          <p:cNvSpPr txBox="1"/>
          <p:nvPr>
            <p:ph idx="4294967295" type="title"/>
          </p:nvPr>
        </p:nvSpPr>
        <p:spPr>
          <a:xfrm>
            <a:off x="524400" y="377100"/>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Average Treatment Effects</a:t>
            </a:r>
            <a:endParaRPr sz="4300">
              <a:solidFill>
                <a:schemeClr val="dk1"/>
              </a:solidFill>
            </a:endParaRPr>
          </a:p>
        </p:txBody>
      </p:sp>
      <p:sp>
        <p:nvSpPr>
          <p:cNvPr id="528" name="Google Shape;528;p85"/>
          <p:cNvSpPr txBox="1"/>
          <p:nvPr/>
        </p:nvSpPr>
        <p:spPr>
          <a:xfrm>
            <a:off x="652500" y="1315450"/>
            <a:ext cx="809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exend"/>
                <a:ea typeface="Lexend"/>
                <a:cs typeface="Lexend"/>
                <a:sym typeface="Lexend"/>
              </a:rPr>
              <a:t>For Human Responses (117 responses) :</a:t>
            </a:r>
            <a:endParaRPr sz="2000">
              <a:solidFill>
                <a:schemeClr val="lt1"/>
              </a:solidFill>
              <a:latin typeface="Lexend"/>
              <a:ea typeface="Lexend"/>
              <a:cs typeface="Lexend"/>
              <a:sym typeface="Lexend"/>
            </a:endParaRPr>
          </a:p>
        </p:txBody>
      </p:sp>
      <p:graphicFrame>
        <p:nvGraphicFramePr>
          <p:cNvPr id="529" name="Google Shape;529;p85"/>
          <p:cNvGraphicFramePr/>
          <p:nvPr/>
        </p:nvGraphicFramePr>
        <p:xfrm>
          <a:off x="652500" y="2100975"/>
          <a:ext cx="3000000" cy="3000000"/>
        </p:xfrm>
        <a:graphic>
          <a:graphicData uri="http://schemas.openxmlformats.org/drawingml/2006/table">
            <a:tbl>
              <a:tblPr>
                <a:noFill/>
                <a:tableStyleId>{622D5648-EE6E-4596-9E71-5B20D89161D2}</a:tableStyleId>
              </a:tblPr>
              <a:tblGrid>
                <a:gridCol w="3619500"/>
                <a:gridCol w="3619500"/>
              </a:tblGrid>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Purchase Intent</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-0.08</a:t>
                      </a:r>
                      <a:endParaRPr sz="2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Perceived Trust</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0.13</a:t>
                      </a:r>
                      <a:endParaRPr sz="2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Perceived Effectiveness</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0.11</a:t>
                      </a:r>
                      <a:endParaRPr sz="2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Emotional Appeal</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0.01</a:t>
                      </a:r>
                      <a:endParaRPr sz="2000">
                        <a:solidFill>
                          <a:schemeClr val="lt1"/>
                        </a:solidFill>
                        <a:latin typeface="Lexend"/>
                        <a:ea typeface="Lexend"/>
                        <a:cs typeface="Lexend"/>
                        <a:sym typeface="Lexend"/>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8"/>
          <p:cNvSpPr txBox="1"/>
          <p:nvPr>
            <p:ph idx="4294967295" type="title"/>
          </p:nvPr>
        </p:nvSpPr>
        <p:spPr>
          <a:xfrm>
            <a:off x="661575" y="538850"/>
            <a:ext cx="64941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Business Question</a:t>
            </a:r>
            <a:endParaRPr sz="4300">
              <a:solidFill>
                <a:schemeClr val="dk1"/>
              </a:solidFill>
            </a:endParaRPr>
          </a:p>
        </p:txBody>
      </p:sp>
      <p:sp>
        <p:nvSpPr>
          <p:cNvPr id="406" name="Google Shape;406;p68"/>
          <p:cNvSpPr txBox="1"/>
          <p:nvPr/>
        </p:nvSpPr>
        <p:spPr>
          <a:xfrm>
            <a:off x="661575" y="1833000"/>
            <a:ext cx="6704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exend"/>
                <a:ea typeface="Lexend"/>
                <a:cs typeface="Lexend"/>
                <a:sym typeface="Lexend"/>
              </a:rPr>
              <a:t>How does the use of scientific language versus emotionally-driven language in skincare product descriptions impact consumer interest and purchase intent?</a:t>
            </a:r>
            <a:endParaRPr sz="2100">
              <a:solidFill>
                <a:schemeClr val="lt1"/>
              </a:solidFill>
              <a:latin typeface="Lexend"/>
              <a:ea typeface="Lexend"/>
              <a:cs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6"/>
          <p:cNvSpPr txBox="1"/>
          <p:nvPr>
            <p:ph idx="4294967295" type="title"/>
          </p:nvPr>
        </p:nvSpPr>
        <p:spPr>
          <a:xfrm>
            <a:off x="524400" y="377100"/>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Average Treatment Effects</a:t>
            </a:r>
            <a:endParaRPr sz="4300">
              <a:solidFill>
                <a:schemeClr val="dk1"/>
              </a:solidFill>
            </a:endParaRPr>
          </a:p>
        </p:txBody>
      </p:sp>
      <p:sp>
        <p:nvSpPr>
          <p:cNvPr id="535" name="Google Shape;535;p86"/>
          <p:cNvSpPr txBox="1"/>
          <p:nvPr/>
        </p:nvSpPr>
        <p:spPr>
          <a:xfrm>
            <a:off x="652500" y="1315450"/>
            <a:ext cx="809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000">
              <a:solidFill>
                <a:schemeClr val="lt1"/>
              </a:solidFill>
              <a:latin typeface="Lexend"/>
              <a:ea typeface="Lexend"/>
              <a:cs typeface="Lexend"/>
              <a:sym typeface="Lexend"/>
            </a:endParaRPr>
          </a:p>
        </p:txBody>
      </p:sp>
      <p:sp>
        <p:nvSpPr>
          <p:cNvPr id="536" name="Google Shape;536;p86"/>
          <p:cNvSpPr txBox="1"/>
          <p:nvPr/>
        </p:nvSpPr>
        <p:spPr>
          <a:xfrm>
            <a:off x="652500" y="1315450"/>
            <a:ext cx="809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exend"/>
                <a:ea typeface="Lexend"/>
                <a:cs typeface="Lexend"/>
                <a:sym typeface="Lexend"/>
              </a:rPr>
              <a:t>For LLM Data (2500 responses) :</a:t>
            </a:r>
            <a:endParaRPr sz="2000">
              <a:solidFill>
                <a:schemeClr val="lt1"/>
              </a:solidFill>
              <a:latin typeface="Lexend"/>
              <a:ea typeface="Lexend"/>
              <a:cs typeface="Lexend"/>
              <a:sym typeface="Lexend"/>
            </a:endParaRPr>
          </a:p>
        </p:txBody>
      </p:sp>
      <p:graphicFrame>
        <p:nvGraphicFramePr>
          <p:cNvPr id="537" name="Google Shape;537;p86"/>
          <p:cNvGraphicFramePr/>
          <p:nvPr/>
        </p:nvGraphicFramePr>
        <p:xfrm>
          <a:off x="652500" y="2100975"/>
          <a:ext cx="3000000" cy="3000000"/>
        </p:xfrm>
        <a:graphic>
          <a:graphicData uri="http://schemas.openxmlformats.org/drawingml/2006/table">
            <a:tbl>
              <a:tblPr>
                <a:noFill/>
                <a:tableStyleId>{622D5648-EE6E-4596-9E71-5B20D89161D2}</a:tableStyleId>
              </a:tblPr>
              <a:tblGrid>
                <a:gridCol w="3619500"/>
                <a:gridCol w="3619500"/>
              </a:tblGrid>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Purchase Intent</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-0.08</a:t>
                      </a:r>
                      <a:endParaRPr sz="2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Perceived Trust</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0.14</a:t>
                      </a:r>
                      <a:endParaRPr sz="2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Perceived Effectiveness</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0.09</a:t>
                      </a:r>
                      <a:endParaRPr sz="2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Emotional Appeal</a:t>
                      </a:r>
                      <a:endParaRPr sz="2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exend"/>
                          <a:ea typeface="Lexend"/>
                          <a:cs typeface="Lexend"/>
                          <a:sym typeface="Lexend"/>
                        </a:rPr>
                        <a:t>0.01</a:t>
                      </a:r>
                      <a:endParaRPr sz="2000">
                        <a:solidFill>
                          <a:schemeClr val="lt1"/>
                        </a:solidFill>
                        <a:latin typeface="Lexend"/>
                        <a:ea typeface="Lexend"/>
                        <a:cs typeface="Lexend"/>
                        <a:sym typeface="Lexend"/>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7"/>
          <p:cNvSpPr txBox="1"/>
          <p:nvPr>
            <p:ph idx="4294967295" type="title"/>
          </p:nvPr>
        </p:nvSpPr>
        <p:spPr>
          <a:xfrm>
            <a:off x="524400" y="150425"/>
            <a:ext cx="7312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dk1"/>
                </a:solidFill>
              </a:rPr>
              <a:t>Heterogeneous Treatment Effects</a:t>
            </a:r>
            <a:endParaRPr sz="3400">
              <a:solidFill>
                <a:schemeClr val="dk1"/>
              </a:solidFill>
            </a:endParaRPr>
          </a:p>
        </p:txBody>
      </p:sp>
      <p:sp>
        <p:nvSpPr>
          <p:cNvPr id="543" name="Google Shape;543;p87"/>
          <p:cNvSpPr txBox="1"/>
          <p:nvPr/>
        </p:nvSpPr>
        <p:spPr>
          <a:xfrm>
            <a:off x="652500" y="1315450"/>
            <a:ext cx="809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000">
              <a:solidFill>
                <a:schemeClr val="lt1"/>
              </a:solidFill>
              <a:latin typeface="Lexend"/>
              <a:ea typeface="Lexend"/>
              <a:cs typeface="Lexend"/>
              <a:sym typeface="Lexend"/>
            </a:endParaRPr>
          </a:p>
        </p:txBody>
      </p:sp>
      <p:sp>
        <p:nvSpPr>
          <p:cNvPr id="544" name="Google Shape;544;p87"/>
          <p:cNvSpPr txBox="1"/>
          <p:nvPr/>
        </p:nvSpPr>
        <p:spPr>
          <a:xfrm>
            <a:off x="652500" y="740738"/>
            <a:ext cx="723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Lexend"/>
                <a:ea typeface="Lexend"/>
                <a:cs typeface="Lexend"/>
                <a:sym typeface="Lexend"/>
              </a:rPr>
              <a:t>Gender Focused </a:t>
            </a:r>
            <a:r>
              <a:rPr lang="en" sz="1900">
                <a:solidFill>
                  <a:schemeClr val="lt1"/>
                </a:solidFill>
                <a:latin typeface="Lexend"/>
                <a:ea typeface="Lexend"/>
                <a:cs typeface="Lexend"/>
                <a:sym typeface="Lexend"/>
              </a:rPr>
              <a:t>Tests</a:t>
            </a:r>
            <a:endParaRPr sz="1900">
              <a:solidFill>
                <a:schemeClr val="lt1"/>
              </a:solidFill>
              <a:latin typeface="Lexend"/>
              <a:ea typeface="Lexend"/>
              <a:cs typeface="Lexend"/>
              <a:sym typeface="Lexend"/>
            </a:endParaRPr>
          </a:p>
        </p:txBody>
      </p:sp>
      <p:graphicFrame>
        <p:nvGraphicFramePr>
          <p:cNvPr id="545" name="Google Shape;545;p87"/>
          <p:cNvGraphicFramePr/>
          <p:nvPr/>
        </p:nvGraphicFramePr>
        <p:xfrm>
          <a:off x="561150" y="1459300"/>
          <a:ext cx="3000000" cy="3000000"/>
        </p:xfrm>
        <a:graphic>
          <a:graphicData uri="http://schemas.openxmlformats.org/drawingml/2006/table">
            <a:tbl>
              <a:tblPr>
                <a:noFill/>
                <a:tableStyleId>{622D5648-EE6E-4596-9E71-5B20D89161D2}</a:tableStyleId>
              </a:tblPr>
              <a:tblGrid>
                <a:gridCol w="1809750"/>
                <a:gridCol w="1809750"/>
                <a:gridCol w="1809750"/>
                <a:gridCol w="1809750"/>
              </a:tblGrid>
              <a:tr h="374650">
                <a:tc>
                  <a:txBody>
                    <a:bodyPr/>
                    <a:lstStyle/>
                    <a:p>
                      <a:pPr indent="0" lvl="0" marL="0" rtl="0" algn="l">
                        <a:spcBef>
                          <a:spcPts val="0"/>
                        </a:spcBef>
                        <a:spcAft>
                          <a:spcPts val="0"/>
                        </a:spcAft>
                        <a:buNone/>
                      </a:pPr>
                      <a:r>
                        <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Male</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Female</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Interpretation</a:t>
                      </a:r>
                      <a:endParaRPr sz="1000">
                        <a:solidFill>
                          <a:schemeClr val="lt1"/>
                        </a:solidFill>
                        <a:latin typeface="Lexend"/>
                        <a:ea typeface="Lexend"/>
                        <a:cs typeface="Lexend"/>
                        <a:sym typeface="Lexend"/>
                      </a:endParaRPr>
                    </a:p>
                  </a:txBody>
                  <a:tcPr marT="91425" marB="91425" marR="91425" marL="91425"/>
                </a:tc>
              </a:tr>
              <a:tr h="885575">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Purchase Intent</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-1.414</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-1.722</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Neither subgroup shows a statistically significant difference in Purchase Intent</a:t>
                      </a:r>
                      <a:endParaRPr sz="1000">
                        <a:solidFill>
                          <a:schemeClr val="lt1"/>
                        </a:solidFill>
                        <a:latin typeface="Lexend"/>
                        <a:ea typeface="Lexend"/>
                        <a:cs typeface="Lexend"/>
                        <a:sym typeface="Lexend"/>
                      </a:endParaRPr>
                    </a:p>
                  </a:txBody>
                  <a:tcPr marT="91425" marB="91425" marR="91425" marL="91425"/>
                </a:tc>
              </a:tr>
              <a:tr h="1226200">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Perceived Trust</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-0.496</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8.952</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For males, the treatment shows no effect but for females, the treatment yields a meaningful boost in Purchase Intent at the 5% significance level.</a:t>
                      </a:r>
                      <a:endParaRPr sz="1000">
                        <a:solidFill>
                          <a:schemeClr val="lt1"/>
                        </a:solidFill>
                        <a:latin typeface="Lexend"/>
                        <a:ea typeface="Lexend"/>
                        <a:cs typeface="Lexend"/>
                        <a:sym typeface="Lexend"/>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8"/>
          <p:cNvSpPr txBox="1"/>
          <p:nvPr>
            <p:ph idx="4294967295" type="title"/>
          </p:nvPr>
        </p:nvSpPr>
        <p:spPr>
          <a:xfrm>
            <a:off x="524400" y="150425"/>
            <a:ext cx="7312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dk1"/>
                </a:solidFill>
              </a:rPr>
              <a:t>Heterogeneous Treatment Effects</a:t>
            </a:r>
            <a:endParaRPr sz="3400">
              <a:solidFill>
                <a:schemeClr val="dk1"/>
              </a:solidFill>
            </a:endParaRPr>
          </a:p>
        </p:txBody>
      </p:sp>
      <p:sp>
        <p:nvSpPr>
          <p:cNvPr id="551" name="Google Shape;551;p88"/>
          <p:cNvSpPr txBox="1"/>
          <p:nvPr/>
        </p:nvSpPr>
        <p:spPr>
          <a:xfrm>
            <a:off x="652500" y="1315450"/>
            <a:ext cx="809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000">
              <a:solidFill>
                <a:schemeClr val="lt1"/>
              </a:solidFill>
              <a:latin typeface="Lexend"/>
              <a:ea typeface="Lexend"/>
              <a:cs typeface="Lexend"/>
              <a:sym typeface="Lexend"/>
            </a:endParaRPr>
          </a:p>
        </p:txBody>
      </p:sp>
      <p:sp>
        <p:nvSpPr>
          <p:cNvPr id="552" name="Google Shape;552;p88"/>
          <p:cNvSpPr txBox="1"/>
          <p:nvPr/>
        </p:nvSpPr>
        <p:spPr>
          <a:xfrm>
            <a:off x="652500" y="740738"/>
            <a:ext cx="723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Lexend"/>
                <a:ea typeface="Lexend"/>
                <a:cs typeface="Lexend"/>
                <a:sym typeface="Lexend"/>
              </a:rPr>
              <a:t>Gender </a:t>
            </a:r>
            <a:r>
              <a:rPr lang="en" sz="1900">
                <a:solidFill>
                  <a:schemeClr val="lt1"/>
                </a:solidFill>
                <a:latin typeface="Lexend"/>
                <a:ea typeface="Lexend"/>
                <a:cs typeface="Lexend"/>
                <a:sym typeface="Lexend"/>
              </a:rPr>
              <a:t>Focused Tests</a:t>
            </a:r>
            <a:endParaRPr sz="1900">
              <a:solidFill>
                <a:schemeClr val="lt1"/>
              </a:solidFill>
              <a:latin typeface="Lexend"/>
              <a:ea typeface="Lexend"/>
              <a:cs typeface="Lexend"/>
              <a:sym typeface="Lexend"/>
            </a:endParaRPr>
          </a:p>
        </p:txBody>
      </p:sp>
      <p:graphicFrame>
        <p:nvGraphicFramePr>
          <p:cNvPr id="553" name="Google Shape;553;p88"/>
          <p:cNvGraphicFramePr/>
          <p:nvPr/>
        </p:nvGraphicFramePr>
        <p:xfrm>
          <a:off x="561150" y="1583900"/>
          <a:ext cx="3000000" cy="3000000"/>
        </p:xfrm>
        <a:graphic>
          <a:graphicData uri="http://schemas.openxmlformats.org/drawingml/2006/table">
            <a:tbl>
              <a:tblPr>
                <a:noFill/>
                <a:tableStyleId>{622D5648-EE6E-4596-9E71-5B20D89161D2}</a:tableStyleId>
              </a:tblPr>
              <a:tblGrid>
                <a:gridCol w="1809750"/>
                <a:gridCol w="1809750"/>
                <a:gridCol w="1809750"/>
                <a:gridCol w="1809750"/>
              </a:tblGrid>
              <a:tr h="168300">
                <a:tc>
                  <a:txBody>
                    <a:bodyPr/>
                    <a:lstStyle/>
                    <a:p>
                      <a:pPr indent="0" lvl="0" marL="0" rtl="0" algn="l">
                        <a:spcBef>
                          <a:spcPts val="0"/>
                        </a:spcBef>
                        <a:spcAft>
                          <a:spcPts val="0"/>
                        </a:spcAft>
                        <a:buNone/>
                      </a:pPr>
                      <a:r>
                        <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Male</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Female</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Interpretation</a:t>
                      </a:r>
                      <a:endParaRPr sz="1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Perceived Effectiveness</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1.233</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6.410</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For males, the treatment shows no effect but for females, the treatment yields a meaningful boost in Purchase Intent at the 5% significance level.</a:t>
                      </a:r>
                      <a:endParaRPr sz="1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Emotional Appeal</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-3.827</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5.164</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For males and females, the treatment yields a meaningful boost in Purchase Intent at the 5% significance level.</a:t>
                      </a:r>
                      <a:endParaRPr sz="1000">
                        <a:solidFill>
                          <a:schemeClr val="lt1"/>
                        </a:solidFill>
                        <a:latin typeface="Lexend"/>
                        <a:ea typeface="Lexend"/>
                        <a:cs typeface="Lexend"/>
                        <a:sym typeface="Lexend"/>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9"/>
          <p:cNvSpPr txBox="1"/>
          <p:nvPr>
            <p:ph idx="4294967295" type="title"/>
          </p:nvPr>
        </p:nvSpPr>
        <p:spPr>
          <a:xfrm>
            <a:off x="524400" y="150425"/>
            <a:ext cx="7312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dk1"/>
                </a:solidFill>
              </a:rPr>
              <a:t>Heterogeneous Treatment Effects</a:t>
            </a:r>
            <a:endParaRPr sz="3400">
              <a:solidFill>
                <a:schemeClr val="dk1"/>
              </a:solidFill>
            </a:endParaRPr>
          </a:p>
        </p:txBody>
      </p:sp>
      <p:sp>
        <p:nvSpPr>
          <p:cNvPr id="559" name="Google Shape;559;p89"/>
          <p:cNvSpPr txBox="1"/>
          <p:nvPr/>
        </p:nvSpPr>
        <p:spPr>
          <a:xfrm>
            <a:off x="652500" y="1315450"/>
            <a:ext cx="809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000">
              <a:solidFill>
                <a:schemeClr val="lt1"/>
              </a:solidFill>
              <a:latin typeface="Lexend"/>
              <a:ea typeface="Lexend"/>
              <a:cs typeface="Lexend"/>
              <a:sym typeface="Lexend"/>
            </a:endParaRPr>
          </a:p>
        </p:txBody>
      </p:sp>
      <p:sp>
        <p:nvSpPr>
          <p:cNvPr id="560" name="Google Shape;560;p89"/>
          <p:cNvSpPr txBox="1"/>
          <p:nvPr/>
        </p:nvSpPr>
        <p:spPr>
          <a:xfrm>
            <a:off x="652500" y="740738"/>
            <a:ext cx="723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Lexend"/>
                <a:ea typeface="Lexend"/>
                <a:cs typeface="Lexend"/>
                <a:sym typeface="Lexend"/>
              </a:rPr>
              <a:t>Age </a:t>
            </a:r>
            <a:r>
              <a:rPr lang="en" sz="1900">
                <a:solidFill>
                  <a:schemeClr val="lt1"/>
                </a:solidFill>
                <a:latin typeface="Lexend"/>
                <a:ea typeface="Lexend"/>
                <a:cs typeface="Lexend"/>
                <a:sym typeface="Lexend"/>
              </a:rPr>
              <a:t>Focused Tests</a:t>
            </a:r>
            <a:endParaRPr sz="1900">
              <a:solidFill>
                <a:schemeClr val="lt1"/>
              </a:solidFill>
              <a:latin typeface="Lexend"/>
              <a:ea typeface="Lexend"/>
              <a:cs typeface="Lexend"/>
              <a:sym typeface="Lexend"/>
            </a:endParaRPr>
          </a:p>
        </p:txBody>
      </p:sp>
      <p:graphicFrame>
        <p:nvGraphicFramePr>
          <p:cNvPr id="561" name="Google Shape;561;p89"/>
          <p:cNvGraphicFramePr/>
          <p:nvPr/>
        </p:nvGraphicFramePr>
        <p:xfrm>
          <a:off x="561150" y="1583900"/>
          <a:ext cx="3000000" cy="3000000"/>
        </p:xfrm>
        <a:graphic>
          <a:graphicData uri="http://schemas.openxmlformats.org/drawingml/2006/table">
            <a:tbl>
              <a:tblPr>
                <a:noFill/>
                <a:tableStyleId>{622D5648-EE6E-4596-9E71-5B20D89161D2}</a:tableStyleId>
              </a:tblPr>
              <a:tblGrid>
                <a:gridCol w="1809750"/>
                <a:gridCol w="1809750"/>
                <a:gridCol w="1809750"/>
                <a:gridCol w="1809750"/>
              </a:tblGrid>
              <a:tr h="168300">
                <a:tc>
                  <a:txBody>
                    <a:bodyPr/>
                    <a:lstStyle/>
                    <a:p>
                      <a:pPr indent="0" lvl="0" marL="0" rtl="0" algn="l">
                        <a:spcBef>
                          <a:spcPts val="0"/>
                        </a:spcBef>
                        <a:spcAft>
                          <a:spcPts val="0"/>
                        </a:spcAft>
                        <a:buNone/>
                      </a:pPr>
                      <a:r>
                        <a:t/>
                      </a:r>
                      <a:endParaRPr sz="1000">
                        <a:solidFill>
                          <a:schemeClr val="lt1"/>
                        </a:solidFill>
                        <a:latin typeface="Lexend"/>
                        <a:ea typeface="Lexend"/>
                        <a:cs typeface="Lexend"/>
                        <a:sym typeface="Lexe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Age 18-24</a:t>
                      </a:r>
                      <a:endParaRPr sz="1000">
                        <a:solidFill>
                          <a:schemeClr val="lt1"/>
                        </a:solidFill>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Age 25-34</a:t>
                      </a:r>
                      <a:endParaRPr sz="1000">
                        <a:solidFill>
                          <a:schemeClr val="lt1"/>
                        </a:solidFill>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Interpretation</a:t>
                      </a:r>
                      <a:endParaRPr sz="1000">
                        <a:solidFill>
                          <a:schemeClr val="lt1"/>
                        </a:solidFill>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Clr>
                          <a:schemeClr val="lt1"/>
                        </a:buClr>
                        <a:buSzPts val="1100"/>
                        <a:buFont typeface="Arial"/>
                        <a:buNone/>
                      </a:pPr>
                      <a:r>
                        <a:rPr lang="en" sz="1000">
                          <a:solidFill>
                            <a:schemeClr val="lt1"/>
                          </a:solidFill>
                          <a:latin typeface="Lexend"/>
                          <a:ea typeface="Lexend"/>
                          <a:cs typeface="Lexend"/>
                          <a:sym typeface="Lexend"/>
                        </a:rPr>
                        <a:t>Purchase Intent</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-3.073</a:t>
                      </a:r>
                      <a:endParaRPr sz="1000">
                        <a:solidFill>
                          <a:schemeClr val="lt1"/>
                        </a:solidFill>
                        <a:latin typeface="Lexend"/>
                        <a:ea typeface="Lexend"/>
                        <a:cs typeface="Lexend"/>
                        <a:sym typeface="Lexend"/>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-0.951</a:t>
                      </a:r>
                      <a:endParaRPr sz="1000">
                        <a:solidFill>
                          <a:schemeClr val="lt1"/>
                        </a:solidFill>
                        <a:latin typeface="Lexend"/>
                        <a:ea typeface="Lexend"/>
                        <a:cs typeface="Lexend"/>
                        <a:sym typeface="Lexend"/>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Only the 18–24 group exhibits a significant (negative) effect; the 25–34 group shows no statistically meaningful difference.</a:t>
                      </a:r>
                      <a:endParaRPr sz="1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Clr>
                          <a:schemeClr val="lt1"/>
                        </a:buClr>
                        <a:buSzPts val="1100"/>
                        <a:buFont typeface="Arial"/>
                        <a:buNone/>
                      </a:pPr>
                      <a:r>
                        <a:rPr lang="en" sz="1000">
                          <a:solidFill>
                            <a:schemeClr val="lt1"/>
                          </a:solidFill>
                          <a:latin typeface="Lexend"/>
                          <a:ea typeface="Lexend"/>
                          <a:cs typeface="Lexend"/>
                          <a:sym typeface="Lexend"/>
                        </a:rPr>
                        <a:t>Perceived Trust</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3.510</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3.074</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Both cohorts show strong, statistically significant positive effects, with the 18–24 group exhibiting a slightly larger t‑value (stronger signal) than the 25–34 group.</a:t>
                      </a:r>
                      <a:endParaRPr sz="1000">
                        <a:solidFill>
                          <a:schemeClr val="lt1"/>
                        </a:solidFill>
                        <a:latin typeface="Lexend"/>
                        <a:ea typeface="Lexend"/>
                        <a:cs typeface="Lexend"/>
                        <a:sym typeface="Lexend"/>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0"/>
          <p:cNvSpPr txBox="1"/>
          <p:nvPr>
            <p:ph idx="4294967295" type="title"/>
          </p:nvPr>
        </p:nvSpPr>
        <p:spPr>
          <a:xfrm>
            <a:off x="524400" y="150425"/>
            <a:ext cx="7312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dk1"/>
                </a:solidFill>
              </a:rPr>
              <a:t>Heterogeneous Treatment Effects</a:t>
            </a:r>
            <a:endParaRPr sz="3400">
              <a:solidFill>
                <a:schemeClr val="dk1"/>
              </a:solidFill>
            </a:endParaRPr>
          </a:p>
        </p:txBody>
      </p:sp>
      <p:sp>
        <p:nvSpPr>
          <p:cNvPr id="567" name="Google Shape;567;p90"/>
          <p:cNvSpPr txBox="1"/>
          <p:nvPr/>
        </p:nvSpPr>
        <p:spPr>
          <a:xfrm>
            <a:off x="652500" y="1315450"/>
            <a:ext cx="809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000">
              <a:solidFill>
                <a:schemeClr val="lt1"/>
              </a:solidFill>
              <a:latin typeface="Lexend"/>
              <a:ea typeface="Lexend"/>
              <a:cs typeface="Lexend"/>
              <a:sym typeface="Lexend"/>
            </a:endParaRPr>
          </a:p>
        </p:txBody>
      </p:sp>
      <p:sp>
        <p:nvSpPr>
          <p:cNvPr id="568" name="Google Shape;568;p90"/>
          <p:cNvSpPr txBox="1"/>
          <p:nvPr/>
        </p:nvSpPr>
        <p:spPr>
          <a:xfrm>
            <a:off x="652500" y="740738"/>
            <a:ext cx="723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Lexend"/>
                <a:ea typeface="Lexend"/>
                <a:cs typeface="Lexend"/>
                <a:sym typeface="Lexend"/>
              </a:rPr>
              <a:t>Age</a:t>
            </a:r>
            <a:r>
              <a:rPr lang="en" sz="1900">
                <a:solidFill>
                  <a:schemeClr val="lt1"/>
                </a:solidFill>
                <a:latin typeface="Lexend"/>
                <a:ea typeface="Lexend"/>
                <a:cs typeface="Lexend"/>
                <a:sym typeface="Lexend"/>
              </a:rPr>
              <a:t> Focused Tests</a:t>
            </a:r>
            <a:endParaRPr sz="1900">
              <a:solidFill>
                <a:schemeClr val="lt1"/>
              </a:solidFill>
              <a:latin typeface="Lexend"/>
              <a:ea typeface="Lexend"/>
              <a:cs typeface="Lexend"/>
              <a:sym typeface="Lexend"/>
            </a:endParaRPr>
          </a:p>
        </p:txBody>
      </p:sp>
      <p:graphicFrame>
        <p:nvGraphicFramePr>
          <p:cNvPr id="569" name="Google Shape;569;p90"/>
          <p:cNvGraphicFramePr/>
          <p:nvPr/>
        </p:nvGraphicFramePr>
        <p:xfrm>
          <a:off x="561150" y="1583900"/>
          <a:ext cx="3000000" cy="3000000"/>
        </p:xfrm>
        <a:graphic>
          <a:graphicData uri="http://schemas.openxmlformats.org/drawingml/2006/table">
            <a:tbl>
              <a:tblPr>
                <a:noFill/>
                <a:tableStyleId>{622D5648-EE6E-4596-9E71-5B20D89161D2}</a:tableStyleId>
              </a:tblPr>
              <a:tblGrid>
                <a:gridCol w="1809750"/>
                <a:gridCol w="1809750"/>
                <a:gridCol w="1809750"/>
                <a:gridCol w="1809750"/>
              </a:tblGrid>
              <a:tr h="168300">
                <a:tc>
                  <a:txBody>
                    <a:bodyPr/>
                    <a:lstStyle/>
                    <a:p>
                      <a:pPr indent="0" lvl="0" marL="0" rtl="0" algn="l">
                        <a:spcBef>
                          <a:spcPts val="0"/>
                        </a:spcBef>
                        <a:spcAft>
                          <a:spcPts val="0"/>
                        </a:spcAft>
                        <a:buNone/>
                      </a:pPr>
                      <a:r>
                        <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Age 18-24</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Age 25-34</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Interpretation</a:t>
                      </a:r>
                      <a:endParaRPr sz="1000">
                        <a:solidFill>
                          <a:schemeClr val="lt1"/>
                        </a:solidFill>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Perceived Effectiveness</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2.720</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3.381</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Both age groups demonstrate statistically significant results, with the 25–34 cohort exhibiting a stronger effect (higher t, lower p) than the 18–24 cohort.</a:t>
                      </a:r>
                      <a:endParaRPr sz="1000">
                        <a:solidFill>
                          <a:schemeClr val="lt1"/>
                        </a:solidFill>
                        <a:latin typeface="Lexend"/>
                        <a:ea typeface="Lexend"/>
                        <a:cs typeface="Lexend"/>
                        <a:sym typeface="Lexend"/>
                      </a:endParaRPr>
                    </a:p>
                  </a:txBody>
                  <a:tcPr marT="91425" marB="91425" marR="91425" marL="91425"/>
                </a:tc>
              </a:tr>
              <a:tr h="997150">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Emotional Appeal</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1.423</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-0.848</a:t>
                      </a:r>
                      <a:endParaRPr sz="1000">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000">
                          <a:solidFill>
                            <a:schemeClr val="lt1"/>
                          </a:solidFill>
                          <a:latin typeface="Lexend"/>
                          <a:ea typeface="Lexend"/>
                          <a:cs typeface="Lexend"/>
                          <a:sym typeface="Lexend"/>
                        </a:rPr>
                        <a:t>Neither age group shows a statistically significant result—both p‑values are too large to conclude any real effect.</a:t>
                      </a:r>
                      <a:endParaRPr sz="1000">
                        <a:solidFill>
                          <a:schemeClr val="lt1"/>
                        </a:solidFill>
                        <a:latin typeface="Lexend"/>
                        <a:ea typeface="Lexend"/>
                        <a:cs typeface="Lexend"/>
                        <a:sym typeface="Lexend"/>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1"/>
          <p:cNvSpPr txBox="1"/>
          <p:nvPr>
            <p:ph idx="4294967295" type="title"/>
          </p:nvPr>
        </p:nvSpPr>
        <p:spPr>
          <a:xfrm>
            <a:off x="524400" y="150425"/>
            <a:ext cx="7312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dk1"/>
                </a:solidFill>
              </a:rPr>
              <a:t>Power Calculations</a:t>
            </a:r>
            <a:endParaRPr sz="3400">
              <a:solidFill>
                <a:schemeClr val="dk1"/>
              </a:solidFill>
            </a:endParaRPr>
          </a:p>
        </p:txBody>
      </p:sp>
      <p:sp>
        <p:nvSpPr>
          <p:cNvPr id="575" name="Google Shape;575;p91"/>
          <p:cNvSpPr txBox="1"/>
          <p:nvPr/>
        </p:nvSpPr>
        <p:spPr>
          <a:xfrm>
            <a:off x="652500" y="1315450"/>
            <a:ext cx="8095200" cy="20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lt1"/>
              </a:buClr>
              <a:buSzPts val="1100"/>
              <a:buFont typeface="Arial"/>
              <a:buNone/>
            </a:pPr>
            <a:r>
              <a:rPr lang="en" sz="1600">
                <a:solidFill>
                  <a:schemeClr val="lt1"/>
                </a:solidFill>
                <a:latin typeface="Lexend"/>
                <a:ea typeface="Lexend"/>
                <a:cs typeface="Lexend"/>
                <a:sym typeface="Lexend"/>
              </a:rPr>
              <a:t>An estimated power of 0.876 indicates an 87.6 % chance of detecting a true difference (at  α = 0.05) between Treatment and Control on Purchase Intent.</a:t>
            </a:r>
            <a:endParaRPr sz="1600">
              <a:solidFill>
                <a:schemeClr val="lt1"/>
              </a:solidFill>
              <a:latin typeface="Lexend"/>
              <a:ea typeface="Lexend"/>
              <a:cs typeface="Lexend"/>
              <a:sym typeface="Lexend"/>
            </a:endParaRPr>
          </a:p>
          <a:p>
            <a:pPr indent="0" lvl="0" marL="0" rtl="0" algn="l">
              <a:lnSpc>
                <a:spcPct val="115000"/>
              </a:lnSpc>
              <a:spcBef>
                <a:spcPts val="1200"/>
              </a:spcBef>
              <a:spcAft>
                <a:spcPts val="1200"/>
              </a:spcAft>
              <a:buNone/>
            </a:pPr>
            <a:r>
              <a:rPr lang="en" sz="1600">
                <a:solidFill>
                  <a:schemeClr val="lt1"/>
                </a:solidFill>
                <a:latin typeface="Lexend"/>
                <a:ea typeface="Lexend"/>
                <a:cs typeface="Lexend"/>
                <a:sym typeface="Lexend"/>
              </a:rPr>
              <a:t>A Cohen’s d of 0.1247 indicates that the difference in Purchase Intent between Control and Treatment is about 0.12 pooled standard deviations. Such a small effect is unlikely to matter to real users, even if it became “statistically significant” with a very large sample.</a:t>
            </a:r>
            <a:endParaRPr sz="1600">
              <a:solidFill>
                <a:schemeClr val="lt1"/>
              </a:solidFill>
              <a:latin typeface="Lexend"/>
              <a:ea typeface="Lexend"/>
              <a:cs typeface="Lexend"/>
              <a:sym typeface="Lexend"/>
            </a:endParaRPr>
          </a:p>
        </p:txBody>
      </p:sp>
      <p:sp>
        <p:nvSpPr>
          <p:cNvPr id="576" name="Google Shape;576;p91"/>
          <p:cNvSpPr txBox="1"/>
          <p:nvPr/>
        </p:nvSpPr>
        <p:spPr>
          <a:xfrm>
            <a:off x="652500" y="740738"/>
            <a:ext cx="723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lt1"/>
              </a:solidFill>
              <a:latin typeface="Lexend"/>
              <a:ea typeface="Lexend"/>
              <a:cs typeface="Lexend"/>
              <a:sym typeface="Lexe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2"/>
          <p:cNvSpPr txBox="1"/>
          <p:nvPr>
            <p:ph idx="4294967295" type="title"/>
          </p:nvPr>
        </p:nvSpPr>
        <p:spPr>
          <a:xfrm>
            <a:off x="615750" y="424875"/>
            <a:ext cx="7312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dk1"/>
                </a:solidFill>
              </a:rPr>
              <a:t>Results and Interpretation</a:t>
            </a:r>
            <a:endParaRPr sz="3400">
              <a:solidFill>
                <a:schemeClr val="dk1"/>
              </a:solidFill>
            </a:endParaRPr>
          </a:p>
        </p:txBody>
      </p:sp>
      <p:sp>
        <p:nvSpPr>
          <p:cNvPr id="582" name="Google Shape;582;p92"/>
          <p:cNvSpPr txBox="1"/>
          <p:nvPr/>
        </p:nvSpPr>
        <p:spPr>
          <a:xfrm>
            <a:off x="524400" y="1121750"/>
            <a:ext cx="8095200" cy="344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solidFill>
                  <a:schemeClr val="lt1"/>
                </a:solidFill>
                <a:latin typeface="Lexend"/>
                <a:ea typeface="Lexend"/>
                <a:cs typeface="Lexend"/>
                <a:sym typeface="Lexend"/>
              </a:rPr>
              <a:t>The emotional description led to higher purchase intent, suggesting it may be more persuasive for driving consumer action. In contrast, the scientific description significantly improved perceived trust and effectiveness, indicating it is more effective for building credibility.</a:t>
            </a:r>
            <a:endParaRPr sz="1600">
              <a:solidFill>
                <a:schemeClr val="lt1"/>
              </a:solidFill>
              <a:latin typeface="Lexend"/>
              <a:ea typeface="Lexend"/>
              <a:cs typeface="Lexend"/>
              <a:sym typeface="Lexend"/>
            </a:endParaRPr>
          </a:p>
          <a:p>
            <a:pPr indent="0" lvl="0" marL="0" rtl="0" algn="l">
              <a:lnSpc>
                <a:spcPct val="115000"/>
              </a:lnSpc>
              <a:spcBef>
                <a:spcPts val="1200"/>
              </a:spcBef>
              <a:spcAft>
                <a:spcPts val="0"/>
              </a:spcAft>
              <a:buNone/>
            </a:pPr>
            <a:r>
              <a:rPr lang="en" sz="1600">
                <a:solidFill>
                  <a:schemeClr val="lt1"/>
                </a:solidFill>
                <a:latin typeface="Lexend"/>
                <a:ea typeface="Lexend"/>
                <a:cs typeface="Lexend"/>
                <a:sym typeface="Lexend"/>
              </a:rPr>
              <a:t>Emotional appeal did not differ between groups, suggesting scientific language can also create emotional connection when well-crafted.</a:t>
            </a:r>
            <a:endParaRPr sz="1600">
              <a:solidFill>
                <a:schemeClr val="lt1"/>
              </a:solidFill>
              <a:latin typeface="Lexend"/>
              <a:ea typeface="Lexend"/>
              <a:cs typeface="Lexend"/>
              <a:sym typeface="Lexend"/>
            </a:endParaRPr>
          </a:p>
          <a:p>
            <a:pPr indent="0" lvl="0" marL="0" rtl="0" algn="l">
              <a:lnSpc>
                <a:spcPct val="115000"/>
              </a:lnSpc>
              <a:spcBef>
                <a:spcPts val="1200"/>
              </a:spcBef>
              <a:spcAft>
                <a:spcPts val="0"/>
              </a:spcAft>
              <a:buNone/>
            </a:pPr>
            <a:r>
              <a:rPr lang="en" sz="1600">
                <a:solidFill>
                  <a:schemeClr val="lt1"/>
                </a:solidFill>
                <a:latin typeface="Lexend"/>
                <a:ea typeface="Lexend"/>
                <a:cs typeface="Lexend"/>
                <a:sym typeface="Lexend"/>
              </a:rPr>
              <a:t>Each style has its strengths:</a:t>
            </a:r>
            <a:endParaRPr sz="1600">
              <a:solidFill>
                <a:schemeClr val="lt1"/>
              </a:solidFill>
              <a:latin typeface="Lexend"/>
              <a:ea typeface="Lexend"/>
              <a:cs typeface="Lexend"/>
              <a:sym typeface="Lexend"/>
            </a:endParaRPr>
          </a:p>
          <a:p>
            <a:pPr indent="-298450" lvl="0" marL="457200" rtl="0" algn="l">
              <a:lnSpc>
                <a:spcPct val="115000"/>
              </a:lnSpc>
              <a:spcBef>
                <a:spcPts val="1200"/>
              </a:spcBef>
              <a:spcAft>
                <a:spcPts val="0"/>
              </a:spcAft>
              <a:buClr>
                <a:schemeClr val="lt1"/>
              </a:buClr>
              <a:buSzPts val="1100"/>
              <a:buChar char="●"/>
            </a:pPr>
            <a:r>
              <a:rPr lang="en" sz="1600">
                <a:solidFill>
                  <a:schemeClr val="lt1"/>
                </a:solidFill>
                <a:latin typeface="Lexend"/>
                <a:ea typeface="Lexend"/>
                <a:cs typeface="Lexend"/>
                <a:sym typeface="Lexend"/>
              </a:rPr>
              <a:t>Use emotional language to boost purchase intent.</a:t>
            </a:r>
            <a:br>
              <a:rPr lang="en" sz="1600">
                <a:solidFill>
                  <a:schemeClr val="lt1"/>
                </a:solidFill>
                <a:latin typeface="Lexend"/>
                <a:ea typeface="Lexend"/>
                <a:cs typeface="Lexend"/>
                <a:sym typeface="Lexend"/>
              </a:rPr>
            </a:br>
            <a:endParaRPr sz="1600">
              <a:solidFill>
                <a:schemeClr val="lt1"/>
              </a:solidFill>
              <a:latin typeface="Lexend"/>
              <a:ea typeface="Lexend"/>
              <a:cs typeface="Lexend"/>
              <a:sym typeface="Lexend"/>
            </a:endParaRPr>
          </a:p>
          <a:p>
            <a:pPr indent="-298450" lvl="0" marL="457200" rtl="0" algn="l">
              <a:lnSpc>
                <a:spcPct val="115000"/>
              </a:lnSpc>
              <a:spcBef>
                <a:spcPts val="0"/>
              </a:spcBef>
              <a:spcAft>
                <a:spcPts val="0"/>
              </a:spcAft>
              <a:buClr>
                <a:schemeClr val="lt1"/>
              </a:buClr>
              <a:buSzPts val="1100"/>
              <a:buChar char="●"/>
            </a:pPr>
            <a:r>
              <a:rPr lang="en" sz="1600">
                <a:solidFill>
                  <a:schemeClr val="lt1"/>
                </a:solidFill>
                <a:latin typeface="Lexend"/>
                <a:ea typeface="Lexend"/>
                <a:cs typeface="Lexend"/>
                <a:sym typeface="Lexend"/>
              </a:rPr>
              <a:t>Use scientific language to build trust and highlight effectiveness.</a:t>
            </a:r>
            <a:endParaRPr sz="1600">
              <a:solidFill>
                <a:schemeClr val="lt1"/>
              </a:solidFill>
              <a:latin typeface="Lexend"/>
              <a:ea typeface="Lexend"/>
              <a:cs typeface="Lexend"/>
              <a:sym typeface="Lexe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3"/>
          <p:cNvSpPr txBox="1"/>
          <p:nvPr>
            <p:ph idx="4294967295" type="title"/>
          </p:nvPr>
        </p:nvSpPr>
        <p:spPr>
          <a:xfrm>
            <a:off x="615750" y="424875"/>
            <a:ext cx="7312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dk1"/>
                </a:solidFill>
              </a:rPr>
              <a:t>Limitations</a:t>
            </a:r>
            <a:endParaRPr sz="3400">
              <a:solidFill>
                <a:schemeClr val="dk1"/>
              </a:solidFill>
            </a:endParaRPr>
          </a:p>
        </p:txBody>
      </p:sp>
      <p:sp>
        <p:nvSpPr>
          <p:cNvPr id="588" name="Google Shape;588;p93"/>
          <p:cNvSpPr txBox="1"/>
          <p:nvPr/>
        </p:nvSpPr>
        <p:spPr>
          <a:xfrm>
            <a:off x="615750" y="917475"/>
            <a:ext cx="8095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100"/>
              <a:buFont typeface="Arial"/>
              <a:buNone/>
            </a:pPr>
            <a:r>
              <a:rPr lang="en" sz="1000">
                <a:solidFill>
                  <a:schemeClr val="lt1"/>
                </a:solidFill>
                <a:latin typeface="Lexend"/>
                <a:ea typeface="Lexend"/>
                <a:cs typeface="Lexend"/>
                <a:sym typeface="Lexend"/>
              </a:rPr>
              <a:t>Generalizability of Findings:</a:t>
            </a:r>
            <a:br>
              <a:rPr lang="en" sz="1000">
                <a:solidFill>
                  <a:schemeClr val="lt1"/>
                </a:solidFill>
                <a:latin typeface="Lexend"/>
                <a:ea typeface="Lexend"/>
                <a:cs typeface="Lexend"/>
                <a:sym typeface="Lexend"/>
              </a:rPr>
            </a:br>
            <a:r>
              <a:rPr lang="en" sz="1000">
                <a:solidFill>
                  <a:schemeClr val="lt1"/>
                </a:solidFill>
                <a:latin typeface="Lexend"/>
                <a:ea typeface="Lexend"/>
                <a:cs typeface="Lexend"/>
                <a:sym typeface="Lexend"/>
              </a:rPr>
              <a:t> The sample may be biased towards individuals already engaged with skincare. Those unfamiliar or indifferent to skincare   routines may react differently to product descriptions, limiting external validity.</a:t>
            </a:r>
            <a:br>
              <a:rPr lang="en" sz="1000">
                <a:solidFill>
                  <a:schemeClr val="lt1"/>
                </a:solidFill>
                <a:latin typeface="Lexend"/>
                <a:ea typeface="Lexend"/>
                <a:cs typeface="Lexend"/>
                <a:sym typeface="Lexend"/>
              </a:rPr>
            </a:br>
            <a:endParaRPr sz="1000">
              <a:solidFill>
                <a:schemeClr val="lt1"/>
              </a:solidFill>
              <a:latin typeface="Lexend"/>
              <a:ea typeface="Lexend"/>
              <a:cs typeface="Lexend"/>
              <a:sym typeface="Lexend"/>
            </a:endParaRPr>
          </a:p>
          <a:p>
            <a:pPr indent="0" lvl="0" marL="0" rtl="0" algn="l">
              <a:spcBef>
                <a:spcPts val="0"/>
              </a:spcBef>
              <a:spcAft>
                <a:spcPts val="0"/>
              </a:spcAft>
              <a:buClr>
                <a:schemeClr val="lt1"/>
              </a:buClr>
              <a:buSzPts val="1100"/>
              <a:buFont typeface="Arial"/>
              <a:buNone/>
            </a:pPr>
            <a:r>
              <a:rPr lang="en" sz="1000">
                <a:solidFill>
                  <a:schemeClr val="lt1"/>
                </a:solidFill>
                <a:latin typeface="Lexend"/>
                <a:ea typeface="Lexend"/>
                <a:cs typeface="Lexend"/>
                <a:sym typeface="Lexend"/>
              </a:rPr>
              <a:t>Comprehension of Descriptions:</a:t>
            </a:r>
            <a:br>
              <a:rPr lang="en" sz="1000">
                <a:solidFill>
                  <a:schemeClr val="lt1"/>
                </a:solidFill>
                <a:latin typeface="Lexend"/>
                <a:ea typeface="Lexend"/>
                <a:cs typeface="Lexend"/>
                <a:sym typeface="Lexend"/>
              </a:rPr>
            </a:br>
            <a:r>
              <a:rPr lang="en" sz="1000">
                <a:solidFill>
                  <a:schemeClr val="lt1"/>
                </a:solidFill>
                <a:latin typeface="Lexend"/>
                <a:ea typeface="Lexend"/>
                <a:cs typeface="Lexend"/>
                <a:sym typeface="Lexend"/>
              </a:rPr>
              <a:t> We cannot verify whether participants fully read or understood the product descriptions, raising uncertainty over whether the treatment was truly received.</a:t>
            </a:r>
            <a:br>
              <a:rPr lang="en" sz="1000">
                <a:solidFill>
                  <a:schemeClr val="lt1"/>
                </a:solidFill>
                <a:latin typeface="Lexend"/>
                <a:ea typeface="Lexend"/>
                <a:cs typeface="Lexend"/>
                <a:sym typeface="Lexend"/>
              </a:rPr>
            </a:br>
            <a:r>
              <a:rPr lang="en" sz="1000">
                <a:solidFill>
                  <a:schemeClr val="lt1"/>
                </a:solidFill>
                <a:latin typeface="Lexend"/>
                <a:ea typeface="Lexend"/>
                <a:cs typeface="Lexend"/>
                <a:sym typeface="Lexend"/>
              </a:rPr>
              <a:t> → Future studies could include brief comprehension checks to ensure participants engage with the content.</a:t>
            </a:r>
            <a:br>
              <a:rPr lang="en" sz="1000">
                <a:solidFill>
                  <a:schemeClr val="lt1"/>
                </a:solidFill>
                <a:latin typeface="Lexend"/>
                <a:ea typeface="Lexend"/>
                <a:cs typeface="Lexend"/>
                <a:sym typeface="Lexend"/>
              </a:rPr>
            </a:br>
            <a:endParaRPr sz="1000">
              <a:solidFill>
                <a:schemeClr val="lt1"/>
              </a:solidFill>
              <a:latin typeface="Lexend"/>
              <a:ea typeface="Lexend"/>
              <a:cs typeface="Lexend"/>
              <a:sym typeface="Lexend"/>
            </a:endParaRPr>
          </a:p>
          <a:p>
            <a:pPr indent="0" lvl="0" marL="0" rtl="0" algn="l">
              <a:spcBef>
                <a:spcPts val="0"/>
              </a:spcBef>
              <a:spcAft>
                <a:spcPts val="0"/>
              </a:spcAft>
              <a:buClr>
                <a:schemeClr val="lt1"/>
              </a:buClr>
              <a:buSzPts val="1100"/>
              <a:buFont typeface="Arial"/>
              <a:buNone/>
            </a:pPr>
            <a:r>
              <a:rPr lang="en" sz="1000">
                <a:solidFill>
                  <a:schemeClr val="lt1"/>
                </a:solidFill>
                <a:latin typeface="Lexend"/>
                <a:ea typeface="Lexend"/>
                <a:cs typeface="Lexend"/>
                <a:sym typeface="Lexend"/>
              </a:rPr>
              <a:t>Low Statistical Power:</a:t>
            </a:r>
            <a:br>
              <a:rPr lang="en" sz="1000">
                <a:solidFill>
                  <a:schemeClr val="lt1"/>
                </a:solidFill>
                <a:latin typeface="Lexend"/>
                <a:ea typeface="Lexend"/>
                <a:cs typeface="Lexend"/>
                <a:sym typeface="Lexend"/>
              </a:rPr>
            </a:br>
            <a:r>
              <a:rPr lang="en" sz="1000">
                <a:solidFill>
                  <a:schemeClr val="lt1"/>
                </a:solidFill>
                <a:latin typeface="Lexend"/>
                <a:ea typeface="Lexend"/>
                <a:cs typeface="Lexend"/>
                <a:sym typeface="Lexend"/>
              </a:rPr>
              <a:t> The human sample (n = 117) yielded a low estimated power (9.3%) for detecting differences in purchase intent, meaning there is a high risk of Type II error.</a:t>
            </a:r>
            <a:br>
              <a:rPr lang="en" sz="1000">
                <a:solidFill>
                  <a:schemeClr val="lt1"/>
                </a:solidFill>
                <a:latin typeface="Lexend"/>
                <a:ea typeface="Lexend"/>
                <a:cs typeface="Lexend"/>
                <a:sym typeface="Lexend"/>
              </a:rPr>
            </a:br>
            <a:r>
              <a:rPr lang="en" sz="1000">
                <a:solidFill>
                  <a:schemeClr val="lt1"/>
                </a:solidFill>
                <a:latin typeface="Lexend"/>
                <a:ea typeface="Lexend"/>
                <a:cs typeface="Lexend"/>
                <a:sym typeface="Lexend"/>
              </a:rPr>
              <a:t> → Larger sample sizes would be required to draw more conclusive insights.</a:t>
            </a:r>
            <a:br>
              <a:rPr lang="en" sz="1000">
                <a:solidFill>
                  <a:schemeClr val="lt1"/>
                </a:solidFill>
                <a:latin typeface="Lexend"/>
                <a:ea typeface="Lexend"/>
                <a:cs typeface="Lexend"/>
                <a:sym typeface="Lexend"/>
              </a:rPr>
            </a:br>
            <a:endParaRPr sz="1000">
              <a:solidFill>
                <a:schemeClr val="lt1"/>
              </a:solidFill>
              <a:latin typeface="Lexend"/>
              <a:ea typeface="Lexend"/>
              <a:cs typeface="Lexend"/>
              <a:sym typeface="Lexend"/>
            </a:endParaRPr>
          </a:p>
          <a:p>
            <a:pPr indent="0" lvl="0" marL="0" rtl="0" algn="l">
              <a:spcBef>
                <a:spcPts val="0"/>
              </a:spcBef>
              <a:spcAft>
                <a:spcPts val="0"/>
              </a:spcAft>
              <a:buClr>
                <a:schemeClr val="lt1"/>
              </a:buClr>
              <a:buSzPts val="1100"/>
              <a:buFont typeface="Arial"/>
              <a:buNone/>
            </a:pPr>
            <a:r>
              <a:rPr lang="en" sz="1000">
                <a:solidFill>
                  <a:schemeClr val="lt1"/>
                </a:solidFill>
                <a:latin typeface="Lexend"/>
                <a:ea typeface="Lexend"/>
                <a:cs typeface="Lexend"/>
                <a:sym typeface="Lexend"/>
              </a:rPr>
              <a:t>Confounding Variables:</a:t>
            </a:r>
            <a:br>
              <a:rPr lang="en" sz="1000">
                <a:solidFill>
                  <a:schemeClr val="lt1"/>
                </a:solidFill>
                <a:latin typeface="Lexend"/>
                <a:ea typeface="Lexend"/>
                <a:cs typeface="Lexend"/>
                <a:sym typeface="Lexend"/>
              </a:rPr>
            </a:br>
            <a:r>
              <a:rPr lang="en" sz="1000">
                <a:solidFill>
                  <a:schemeClr val="lt1"/>
                </a:solidFill>
                <a:latin typeface="Lexend"/>
                <a:ea typeface="Lexend"/>
                <a:cs typeface="Lexend"/>
                <a:sym typeface="Lexend"/>
              </a:rPr>
              <a:t> Factors like brand loyalty, familiarity with ingredients (e.g., ceramides), or personal skincare needs may have influenced outcomes. These variables were not fully controlled for.</a:t>
            </a:r>
            <a:br>
              <a:rPr lang="en" sz="1000">
                <a:solidFill>
                  <a:schemeClr val="lt1"/>
                </a:solidFill>
                <a:latin typeface="Lexend"/>
                <a:ea typeface="Lexend"/>
                <a:cs typeface="Lexend"/>
                <a:sym typeface="Lexend"/>
              </a:rPr>
            </a:br>
            <a:r>
              <a:rPr lang="en" sz="1000">
                <a:solidFill>
                  <a:schemeClr val="lt1"/>
                </a:solidFill>
                <a:latin typeface="Lexend"/>
                <a:ea typeface="Lexend"/>
                <a:cs typeface="Lexend"/>
                <a:sym typeface="Lexend"/>
              </a:rPr>
              <a:t> → Future surveys could collect additional data on prior brand use or specific skin concerns.</a:t>
            </a:r>
            <a:br>
              <a:rPr lang="en" sz="1000">
                <a:solidFill>
                  <a:schemeClr val="lt1"/>
                </a:solidFill>
                <a:latin typeface="Lexend"/>
                <a:ea typeface="Lexend"/>
                <a:cs typeface="Lexend"/>
                <a:sym typeface="Lexend"/>
              </a:rPr>
            </a:br>
            <a:endParaRPr sz="1000">
              <a:solidFill>
                <a:schemeClr val="lt1"/>
              </a:solidFill>
              <a:latin typeface="Lexend"/>
              <a:ea typeface="Lexend"/>
              <a:cs typeface="Lexend"/>
              <a:sym typeface="Lexend"/>
            </a:endParaRPr>
          </a:p>
          <a:p>
            <a:pPr indent="0" lvl="0" marL="0" rtl="0" algn="l">
              <a:spcBef>
                <a:spcPts val="0"/>
              </a:spcBef>
              <a:spcAft>
                <a:spcPts val="0"/>
              </a:spcAft>
              <a:buClr>
                <a:schemeClr val="lt1"/>
              </a:buClr>
              <a:buSzPts val="1100"/>
              <a:buFont typeface="Arial"/>
              <a:buNone/>
            </a:pPr>
            <a:r>
              <a:rPr lang="en" sz="1000">
                <a:solidFill>
                  <a:schemeClr val="lt1"/>
                </a:solidFill>
                <a:latin typeface="Lexend"/>
                <a:ea typeface="Lexend"/>
                <a:cs typeface="Lexend"/>
                <a:sym typeface="Lexend"/>
              </a:rPr>
              <a:t>Limited Emotional Differentiation:</a:t>
            </a:r>
            <a:br>
              <a:rPr lang="en" sz="1000">
                <a:solidFill>
                  <a:schemeClr val="lt1"/>
                </a:solidFill>
                <a:latin typeface="Lexend"/>
                <a:ea typeface="Lexend"/>
                <a:cs typeface="Lexend"/>
                <a:sym typeface="Lexend"/>
              </a:rPr>
            </a:br>
            <a:r>
              <a:rPr lang="en" sz="1000">
                <a:solidFill>
                  <a:schemeClr val="lt1"/>
                </a:solidFill>
                <a:latin typeface="Lexend"/>
                <a:ea typeface="Lexend"/>
                <a:cs typeface="Lexend"/>
                <a:sym typeface="Lexend"/>
              </a:rPr>
              <a:t> Despite using emotionally-driven vs. scientific language, emotional appeal scores showed no significant difference, possibly indicating overlap in perceived tone.</a:t>
            </a:r>
            <a:br>
              <a:rPr lang="en" sz="1000">
                <a:solidFill>
                  <a:schemeClr val="lt1"/>
                </a:solidFill>
                <a:latin typeface="Lexend"/>
                <a:ea typeface="Lexend"/>
                <a:cs typeface="Lexend"/>
                <a:sym typeface="Lexend"/>
              </a:rPr>
            </a:br>
            <a:r>
              <a:rPr lang="en" sz="1000">
                <a:solidFill>
                  <a:schemeClr val="lt1"/>
                </a:solidFill>
                <a:latin typeface="Lexend"/>
                <a:ea typeface="Lexend"/>
                <a:cs typeface="Lexend"/>
                <a:sym typeface="Lexend"/>
              </a:rPr>
              <a:t> → Pre-testing the language with sentiment analysis tools could help better distinguish emotional vs. scientific framing.</a:t>
            </a:r>
            <a:endParaRPr sz="1000">
              <a:solidFill>
                <a:schemeClr val="lt1"/>
              </a:solidFill>
              <a:latin typeface="Lexend"/>
              <a:ea typeface="Lexend"/>
              <a:cs typeface="Lexend"/>
              <a:sym typeface="Lexend"/>
            </a:endParaRPr>
          </a:p>
          <a:p>
            <a:pPr indent="0" lvl="0" marL="0" rtl="0" algn="l">
              <a:spcBef>
                <a:spcPts val="0"/>
              </a:spcBef>
              <a:spcAft>
                <a:spcPts val="0"/>
              </a:spcAft>
              <a:buNone/>
            </a:pPr>
            <a:r>
              <a:t/>
            </a:r>
            <a:endParaRPr sz="1000">
              <a:solidFill>
                <a:schemeClr val="lt1"/>
              </a:solidFill>
              <a:latin typeface="Lexend"/>
              <a:ea typeface="Lexend"/>
              <a:cs typeface="Lexend"/>
              <a:sym typeface="Lexend"/>
            </a:endParaRPr>
          </a:p>
        </p:txBody>
      </p:sp>
      <p:sp>
        <p:nvSpPr>
          <p:cNvPr id="589" name="Google Shape;589;p93"/>
          <p:cNvSpPr txBox="1"/>
          <p:nvPr/>
        </p:nvSpPr>
        <p:spPr>
          <a:xfrm>
            <a:off x="652500" y="505363"/>
            <a:ext cx="7239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400">
              <a:solidFill>
                <a:schemeClr val="dk1"/>
              </a:solidFill>
              <a:latin typeface="Lexend Light"/>
              <a:ea typeface="Lexend Light"/>
              <a:cs typeface="Lexend Light"/>
              <a:sym typeface="Lexen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9"/>
          <p:cNvSpPr txBox="1"/>
          <p:nvPr>
            <p:ph idx="4294967295" type="title"/>
          </p:nvPr>
        </p:nvSpPr>
        <p:spPr>
          <a:xfrm>
            <a:off x="661575" y="538850"/>
            <a:ext cx="64941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Specific Hypothesis</a:t>
            </a:r>
            <a:endParaRPr sz="4300">
              <a:solidFill>
                <a:schemeClr val="dk1"/>
              </a:solidFill>
            </a:endParaRPr>
          </a:p>
        </p:txBody>
      </p:sp>
      <p:sp>
        <p:nvSpPr>
          <p:cNvPr id="412" name="Google Shape;412;p69"/>
          <p:cNvSpPr txBox="1"/>
          <p:nvPr/>
        </p:nvSpPr>
        <p:spPr>
          <a:xfrm>
            <a:off x="652500" y="1478600"/>
            <a:ext cx="8095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Lexend"/>
                <a:ea typeface="Lexend"/>
                <a:cs typeface="Lexend"/>
                <a:sym typeface="Lexend"/>
              </a:rPr>
              <a:t>Product: La Roche-Posay, Toleriane Double Repair Face Moisturizer</a:t>
            </a:r>
            <a:endParaRPr sz="1900">
              <a:solidFill>
                <a:schemeClr val="lt1"/>
              </a:solidFill>
              <a:latin typeface="Lexend"/>
              <a:ea typeface="Lexend"/>
              <a:cs typeface="Lexend"/>
              <a:sym typeface="Lexend"/>
            </a:endParaRPr>
          </a:p>
          <a:p>
            <a:pPr indent="0" lvl="0" marL="0" rtl="0" algn="l">
              <a:spcBef>
                <a:spcPts val="0"/>
              </a:spcBef>
              <a:spcAft>
                <a:spcPts val="0"/>
              </a:spcAft>
              <a:buNone/>
            </a:pPr>
            <a:r>
              <a:t/>
            </a:r>
            <a:endParaRPr sz="2100">
              <a:solidFill>
                <a:schemeClr val="lt1"/>
              </a:solidFill>
              <a:latin typeface="Lexend"/>
              <a:ea typeface="Lexend"/>
              <a:cs typeface="Lexend"/>
              <a:sym typeface="Lexend"/>
            </a:endParaRPr>
          </a:p>
          <a:p>
            <a:pPr indent="-361950" lvl="0" marL="457200" rtl="0" algn="l">
              <a:spcBef>
                <a:spcPts val="0"/>
              </a:spcBef>
              <a:spcAft>
                <a:spcPts val="0"/>
              </a:spcAft>
              <a:buClr>
                <a:schemeClr val="lt1"/>
              </a:buClr>
              <a:buSzPts val="2100"/>
              <a:buFont typeface="Lexend"/>
              <a:buAutoNum type="arabicPeriod"/>
            </a:pPr>
            <a:r>
              <a:rPr lang="en" sz="2100">
                <a:solidFill>
                  <a:schemeClr val="lt1"/>
                </a:solidFill>
                <a:latin typeface="Lexend"/>
                <a:ea typeface="Lexend"/>
                <a:cs typeface="Lexend"/>
                <a:sym typeface="Lexend"/>
              </a:rPr>
              <a:t>Product descriptions using emotionally-driven language will result in higher likelihood of purchase and higher emotional appeal in consumers.</a:t>
            </a:r>
            <a:br>
              <a:rPr lang="en" sz="2100">
                <a:solidFill>
                  <a:schemeClr val="lt1"/>
                </a:solidFill>
                <a:latin typeface="Lexend"/>
                <a:ea typeface="Lexend"/>
                <a:cs typeface="Lexend"/>
                <a:sym typeface="Lexend"/>
              </a:rPr>
            </a:br>
            <a:endParaRPr sz="2100">
              <a:solidFill>
                <a:schemeClr val="lt1"/>
              </a:solidFill>
              <a:latin typeface="Lexend"/>
              <a:ea typeface="Lexend"/>
              <a:cs typeface="Lexend"/>
              <a:sym typeface="Lexend"/>
            </a:endParaRPr>
          </a:p>
          <a:p>
            <a:pPr indent="-361950" lvl="0" marL="457200" rtl="0" algn="l">
              <a:spcBef>
                <a:spcPts val="0"/>
              </a:spcBef>
              <a:spcAft>
                <a:spcPts val="0"/>
              </a:spcAft>
              <a:buClr>
                <a:schemeClr val="lt1"/>
              </a:buClr>
              <a:buSzPts val="2100"/>
              <a:buFont typeface="Lexend"/>
              <a:buAutoNum type="arabicPeriod"/>
            </a:pPr>
            <a:r>
              <a:rPr lang="en" sz="2100">
                <a:solidFill>
                  <a:schemeClr val="lt1"/>
                </a:solidFill>
                <a:latin typeface="Lexend"/>
                <a:ea typeface="Lexend"/>
                <a:cs typeface="Lexend"/>
                <a:sym typeface="Lexend"/>
              </a:rPr>
              <a:t>Product descriptions using scientific language will enhance perceptions of trustworthiness and the product’s effectiveness.</a:t>
            </a:r>
            <a:endParaRPr sz="2100">
              <a:solidFill>
                <a:schemeClr val="lt1"/>
              </a:solidFill>
              <a:latin typeface="Lexend"/>
              <a:ea typeface="Lexend"/>
              <a:cs typeface="Lexend"/>
              <a:sym typeface="Lexend"/>
            </a:endParaRPr>
          </a:p>
          <a:p>
            <a:pPr indent="0" lvl="0" marL="0" rtl="0" algn="l">
              <a:spcBef>
                <a:spcPts val="0"/>
              </a:spcBef>
              <a:spcAft>
                <a:spcPts val="0"/>
              </a:spcAft>
              <a:buNone/>
            </a:pPr>
            <a:r>
              <a:t/>
            </a:r>
            <a:endParaRPr sz="2100">
              <a:solidFill>
                <a:schemeClr val="lt1"/>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0"/>
          <p:cNvSpPr txBox="1"/>
          <p:nvPr>
            <p:ph idx="4294967295" type="title"/>
          </p:nvPr>
        </p:nvSpPr>
        <p:spPr>
          <a:xfrm>
            <a:off x="143975" y="118325"/>
            <a:ext cx="64941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Control View</a:t>
            </a:r>
            <a:endParaRPr sz="4600">
              <a:solidFill>
                <a:schemeClr val="dk1"/>
              </a:solidFill>
            </a:endParaRPr>
          </a:p>
        </p:txBody>
      </p:sp>
      <p:pic>
        <p:nvPicPr>
          <p:cNvPr id="418" name="Google Shape;418;p70"/>
          <p:cNvPicPr preferRelativeResize="0"/>
          <p:nvPr/>
        </p:nvPicPr>
        <p:blipFill>
          <a:blip r:embed="rId3">
            <a:alphaModFix/>
          </a:blip>
          <a:stretch>
            <a:fillRect/>
          </a:stretch>
        </p:blipFill>
        <p:spPr>
          <a:xfrm>
            <a:off x="1465702" y="871325"/>
            <a:ext cx="6212599" cy="419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1"/>
          <p:cNvSpPr txBox="1"/>
          <p:nvPr>
            <p:ph idx="4294967295" type="title"/>
          </p:nvPr>
        </p:nvSpPr>
        <p:spPr>
          <a:xfrm>
            <a:off x="143975" y="118325"/>
            <a:ext cx="64941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Treatment </a:t>
            </a:r>
            <a:r>
              <a:rPr lang="en" sz="4300">
                <a:solidFill>
                  <a:schemeClr val="dk1"/>
                </a:solidFill>
              </a:rPr>
              <a:t>View</a:t>
            </a:r>
            <a:endParaRPr sz="4300">
              <a:solidFill>
                <a:schemeClr val="dk1"/>
              </a:solidFill>
            </a:endParaRPr>
          </a:p>
        </p:txBody>
      </p:sp>
      <p:pic>
        <p:nvPicPr>
          <p:cNvPr id="424" name="Google Shape;424;p71"/>
          <p:cNvPicPr preferRelativeResize="0"/>
          <p:nvPr/>
        </p:nvPicPr>
        <p:blipFill>
          <a:blip r:embed="rId3">
            <a:alphaModFix/>
          </a:blip>
          <a:stretch>
            <a:fillRect/>
          </a:stretch>
        </p:blipFill>
        <p:spPr>
          <a:xfrm>
            <a:off x="1516763" y="806625"/>
            <a:ext cx="6110475" cy="412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2"/>
          <p:cNvSpPr txBox="1"/>
          <p:nvPr>
            <p:ph idx="4294967295" type="title"/>
          </p:nvPr>
        </p:nvSpPr>
        <p:spPr>
          <a:xfrm>
            <a:off x="661575" y="538850"/>
            <a:ext cx="32595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Control</a:t>
            </a:r>
            <a:endParaRPr sz="4300">
              <a:solidFill>
                <a:schemeClr val="dk1"/>
              </a:solidFill>
            </a:endParaRPr>
          </a:p>
        </p:txBody>
      </p:sp>
      <p:sp>
        <p:nvSpPr>
          <p:cNvPr id="430" name="Google Shape;430;p72"/>
          <p:cNvSpPr txBox="1"/>
          <p:nvPr/>
        </p:nvSpPr>
        <p:spPr>
          <a:xfrm>
            <a:off x="652500" y="1478600"/>
            <a:ext cx="3791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100"/>
              <a:buFont typeface="Arial"/>
              <a:buNone/>
            </a:pPr>
            <a:r>
              <a:rPr lang="en" sz="2100">
                <a:solidFill>
                  <a:schemeClr val="lt1"/>
                </a:solidFill>
                <a:latin typeface="Lexend"/>
                <a:ea typeface="Lexend"/>
                <a:cs typeface="Lexend"/>
                <a:sym typeface="Lexend"/>
              </a:rPr>
              <a:t>This gentle moisturizer hydrates and soothes, leaving your skin soft, balanced, and refreshed.</a:t>
            </a:r>
            <a:br>
              <a:rPr lang="en" sz="2100">
                <a:solidFill>
                  <a:schemeClr val="lt1"/>
                </a:solidFill>
                <a:latin typeface="Lexend"/>
                <a:ea typeface="Lexend"/>
                <a:cs typeface="Lexend"/>
                <a:sym typeface="Lexend"/>
              </a:rPr>
            </a:br>
            <a:r>
              <a:rPr lang="en" sz="2100">
                <a:solidFill>
                  <a:schemeClr val="lt1"/>
                </a:solidFill>
                <a:latin typeface="Lexend"/>
                <a:ea typeface="Lexend"/>
                <a:cs typeface="Lexend"/>
                <a:sym typeface="Lexend"/>
              </a:rPr>
              <a:t> </a:t>
            </a:r>
            <a:endParaRPr sz="2100">
              <a:solidFill>
                <a:schemeClr val="lt1"/>
              </a:solidFill>
              <a:latin typeface="Lexend"/>
              <a:ea typeface="Lexend"/>
              <a:cs typeface="Lexend"/>
              <a:sym typeface="Lexend"/>
            </a:endParaRPr>
          </a:p>
          <a:p>
            <a:pPr indent="0" lvl="0" marL="0" rtl="0" algn="l">
              <a:spcBef>
                <a:spcPts val="0"/>
              </a:spcBef>
              <a:spcAft>
                <a:spcPts val="0"/>
              </a:spcAft>
              <a:buClr>
                <a:schemeClr val="lt1"/>
              </a:buClr>
              <a:buSzPts val="1100"/>
              <a:buFont typeface="Arial"/>
              <a:buNone/>
            </a:pPr>
            <a:r>
              <a:rPr lang="en" sz="2100">
                <a:solidFill>
                  <a:schemeClr val="lt1"/>
                </a:solidFill>
                <a:latin typeface="Lexend"/>
                <a:ea typeface="Lexend"/>
                <a:cs typeface="Lexend"/>
                <a:sym typeface="Lexend"/>
              </a:rPr>
              <a:t>Its lightweight texture absorbs quickly for all-day comfort and a healthy, radiant look. </a:t>
            </a:r>
            <a:endParaRPr sz="2100">
              <a:solidFill>
                <a:schemeClr val="lt1"/>
              </a:solidFill>
              <a:latin typeface="Lexend"/>
              <a:ea typeface="Lexend"/>
              <a:cs typeface="Lexend"/>
              <a:sym typeface="Lexend"/>
            </a:endParaRPr>
          </a:p>
          <a:p>
            <a:pPr indent="0" lvl="0" marL="0" rtl="0" algn="l">
              <a:spcBef>
                <a:spcPts val="0"/>
              </a:spcBef>
              <a:spcAft>
                <a:spcPts val="0"/>
              </a:spcAft>
              <a:buNone/>
            </a:pPr>
            <a:r>
              <a:t/>
            </a:r>
            <a:endParaRPr sz="2100">
              <a:solidFill>
                <a:schemeClr val="lt1"/>
              </a:solidFill>
              <a:latin typeface="Lexend"/>
              <a:ea typeface="Lexend"/>
              <a:cs typeface="Lexend"/>
              <a:sym typeface="Lexend"/>
            </a:endParaRPr>
          </a:p>
        </p:txBody>
      </p:sp>
      <p:sp>
        <p:nvSpPr>
          <p:cNvPr id="431" name="Google Shape;431;p72"/>
          <p:cNvSpPr txBox="1"/>
          <p:nvPr>
            <p:ph idx="4294967295" type="title"/>
          </p:nvPr>
        </p:nvSpPr>
        <p:spPr>
          <a:xfrm>
            <a:off x="4966725" y="538850"/>
            <a:ext cx="32595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Treatment</a:t>
            </a:r>
            <a:endParaRPr sz="4300">
              <a:solidFill>
                <a:schemeClr val="dk1"/>
              </a:solidFill>
            </a:endParaRPr>
          </a:p>
        </p:txBody>
      </p:sp>
      <p:sp>
        <p:nvSpPr>
          <p:cNvPr id="432" name="Google Shape;432;p72"/>
          <p:cNvSpPr txBox="1"/>
          <p:nvPr/>
        </p:nvSpPr>
        <p:spPr>
          <a:xfrm>
            <a:off x="4966725" y="1478600"/>
            <a:ext cx="37914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100"/>
              <a:buFont typeface="Arial"/>
              <a:buNone/>
            </a:pPr>
            <a:r>
              <a:rPr lang="en" sz="2100">
                <a:solidFill>
                  <a:schemeClr val="lt1"/>
                </a:solidFill>
                <a:latin typeface="Lexend"/>
                <a:ea typeface="Lexend"/>
                <a:cs typeface="Lexend"/>
                <a:sym typeface="Lexend"/>
              </a:rPr>
              <a:t>Made with ceramide-3, niacinamide, and glycerin, this moisturizer helps repair the skin barrier and provides 48-hour hydration.</a:t>
            </a:r>
            <a:br>
              <a:rPr lang="en" sz="2100">
                <a:solidFill>
                  <a:schemeClr val="lt1"/>
                </a:solidFill>
                <a:latin typeface="Lexend"/>
                <a:ea typeface="Lexend"/>
                <a:cs typeface="Lexend"/>
                <a:sym typeface="Lexend"/>
              </a:rPr>
            </a:br>
            <a:r>
              <a:rPr lang="en" sz="2100">
                <a:solidFill>
                  <a:schemeClr val="lt1"/>
                </a:solidFill>
                <a:latin typeface="Lexend"/>
                <a:ea typeface="Lexend"/>
                <a:cs typeface="Lexend"/>
                <a:sym typeface="Lexend"/>
              </a:rPr>
              <a:t> </a:t>
            </a:r>
            <a:endParaRPr sz="2100">
              <a:solidFill>
                <a:schemeClr val="lt1"/>
              </a:solidFill>
              <a:latin typeface="Lexend"/>
              <a:ea typeface="Lexend"/>
              <a:cs typeface="Lexend"/>
              <a:sym typeface="Lexend"/>
            </a:endParaRPr>
          </a:p>
          <a:p>
            <a:pPr indent="0" lvl="0" marL="0" rtl="0" algn="l">
              <a:spcBef>
                <a:spcPts val="0"/>
              </a:spcBef>
              <a:spcAft>
                <a:spcPts val="0"/>
              </a:spcAft>
              <a:buNone/>
            </a:pPr>
            <a:r>
              <a:rPr lang="en" sz="2100">
                <a:solidFill>
                  <a:schemeClr val="lt1"/>
                </a:solidFill>
                <a:latin typeface="Lexend"/>
                <a:ea typeface="Lexend"/>
                <a:cs typeface="Lexend"/>
                <a:sym typeface="Lexend"/>
              </a:rPr>
              <a:t>Its lightweight formula is suitable for all skin types, including sensitive. </a:t>
            </a:r>
            <a:endParaRPr sz="2100">
              <a:solidFill>
                <a:schemeClr val="lt1"/>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3"/>
          <p:cNvSpPr txBox="1"/>
          <p:nvPr>
            <p:ph idx="4294967295" type="title"/>
          </p:nvPr>
        </p:nvSpPr>
        <p:spPr>
          <a:xfrm>
            <a:off x="661575" y="538850"/>
            <a:ext cx="64941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Pre-Survey Data</a:t>
            </a:r>
            <a:endParaRPr sz="4300">
              <a:solidFill>
                <a:schemeClr val="dk1"/>
              </a:solidFill>
            </a:endParaRPr>
          </a:p>
        </p:txBody>
      </p:sp>
      <p:sp>
        <p:nvSpPr>
          <p:cNvPr id="438" name="Google Shape;438;p73"/>
          <p:cNvSpPr txBox="1"/>
          <p:nvPr/>
        </p:nvSpPr>
        <p:spPr>
          <a:xfrm>
            <a:off x="652500" y="1671300"/>
            <a:ext cx="8095200" cy="1954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Lexend"/>
              <a:buAutoNum type="arabicPeriod"/>
            </a:pPr>
            <a:r>
              <a:rPr lang="en" sz="2300">
                <a:solidFill>
                  <a:schemeClr val="lt1"/>
                </a:solidFill>
                <a:latin typeface="Lexend"/>
                <a:ea typeface="Lexend"/>
                <a:cs typeface="Lexend"/>
                <a:sym typeface="Lexend"/>
              </a:rPr>
              <a:t>Age Group</a:t>
            </a:r>
            <a:endParaRPr sz="2300">
              <a:solidFill>
                <a:schemeClr val="lt1"/>
              </a:solidFill>
              <a:latin typeface="Lexend"/>
              <a:ea typeface="Lexend"/>
              <a:cs typeface="Lexend"/>
              <a:sym typeface="Lexend"/>
            </a:endParaRPr>
          </a:p>
          <a:p>
            <a:pPr indent="-374650" lvl="0" marL="457200" rtl="0" algn="l">
              <a:spcBef>
                <a:spcPts val="0"/>
              </a:spcBef>
              <a:spcAft>
                <a:spcPts val="0"/>
              </a:spcAft>
              <a:buClr>
                <a:schemeClr val="lt1"/>
              </a:buClr>
              <a:buSzPts val="2300"/>
              <a:buFont typeface="Lexend"/>
              <a:buAutoNum type="arabicPeriod"/>
            </a:pPr>
            <a:r>
              <a:rPr lang="en" sz="2300">
                <a:solidFill>
                  <a:schemeClr val="lt1"/>
                </a:solidFill>
                <a:latin typeface="Lexend"/>
                <a:ea typeface="Lexend"/>
                <a:cs typeface="Lexend"/>
                <a:sym typeface="Lexend"/>
              </a:rPr>
              <a:t>Gender</a:t>
            </a:r>
            <a:endParaRPr sz="2300">
              <a:solidFill>
                <a:schemeClr val="lt1"/>
              </a:solidFill>
              <a:latin typeface="Lexend"/>
              <a:ea typeface="Lexend"/>
              <a:cs typeface="Lexend"/>
              <a:sym typeface="Lexend"/>
            </a:endParaRPr>
          </a:p>
          <a:p>
            <a:pPr indent="-374650" lvl="0" marL="457200" rtl="0" algn="l">
              <a:spcBef>
                <a:spcPts val="0"/>
              </a:spcBef>
              <a:spcAft>
                <a:spcPts val="0"/>
              </a:spcAft>
              <a:buClr>
                <a:schemeClr val="lt1"/>
              </a:buClr>
              <a:buSzPts val="2300"/>
              <a:buFont typeface="Lexend"/>
              <a:buAutoNum type="arabicPeriod"/>
            </a:pPr>
            <a:r>
              <a:rPr lang="en" sz="2300">
                <a:solidFill>
                  <a:schemeClr val="lt1"/>
                </a:solidFill>
                <a:latin typeface="Lexend"/>
                <a:ea typeface="Lexend"/>
                <a:cs typeface="Lexend"/>
                <a:sym typeface="Lexend"/>
              </a:rPr>
              <a:t>Frequency of skincare usage</a:t>
            </a:r>
            <a:endParaRPr sz="2300">
              <a:solidFill>
                <a:schemeClr val="lt1"/>
              </a:solidFill>
              <a:latin typeface="Lexend"/>
              <a:ea typeface="Lexend"/>
              <a:cs typeface="Lexend"/>
              <a:sym typeface="Lexend"/>
            </a:endParaRPr>
          </a:p>
          <a:p>
            <a:pPr indent="-374650" lvl="0" marL="457200" rtl="0" algn="l">
              <a:spcBef>
                <a:spcPts val="0"/>
              </a:spcBef>
              <a:spcAft>
                <a:spcPts val="0"/>
              </a:spcAft>
              <a:buClr>
                <a:schemeClr val="lt1"/>
              </a:buClr>
              <a:buSzPts val="2300"/>
              <a:buFont typeface="Lexend"/>
              <a:buAutoNum type="arabicPeriod"/>
            </a:pPr>
            <a:r>
              <a:rPr lang="en" sz="2300">
                <a:solidFill>
                  <a:schemeClr val="lt1"/>
                </a:solidFill>
                <a:latin typeface="Lexend"/>
                <a:ea typeface="Lexend"/>
                <a:cs typeface="Lexend"/>
                <a:sym typeface="Lexend"/>
              </a:rPr>
              <a:t>Level of skin care knowledge</a:t>
            </a:r>
            <a:endParaRPr sz="2300">
              <a:solidFill>
                <a:schemeClr val="lt1"/>
              </a:solidFill>
              <a:latin typeface="Lexend"/>
              <a:ea typeface="Lexend"/>
              <a:cs typeface="Lexend"/>
              <a:sym typeface="Lexend"/>
            </a:endParaRPr>
          </a:p>
          <a:p>
            <a:pPr indent="-374650" lvl="0" marL="457200" rtl="0" algn="l">
              <a:spcBef>
                <a:spcPts val="0"/>
              </a:spcBef>
              <a:spcAft>
                <a:spcPts val="0"/>
              </a:spcAft>
              <a:buClr>
                <a:schemeClr val="lt1"/>
              </a:buClr>
              <a:buSzPts val="2300"/>
              <a:buFont typeface="Lexend"/>
              <a:buAutoNum type="arabicPeriod"/>
            </a:pPr>
            <a:r>
              <a:rPr lang="en" sz="2300">
                <a:solidFill>
                  <a:schemeClr val="lt1"/>
                </a:solidFill>
                <a:latin typeface="Lexend"/>
                <a:ea typeface="Lexend"/>
                <a:cs typeface="Lexend"/>
                <a:sym typeface="Lexend"/>
              </a:rPr>
              <a:t>Importance of ingredients in skincare</a:t>
            </a:r>
            <a:endParaRPr sz="2300">
              <a:solidFill>
                <a:schemeClr val="lt1"/>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4"/>
          <p:cNvSpPr txBox="1"/>
          <p:nvPr>
            <p:ph idx="4294967295" type="title"/>
          </p:nvPr>
        </p:nvSpPr>
        <p:spPr>
          <a:xfrm>
            <a:off x="661575" y="538850"/>
            <a:ext cx="64941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Randomization</a:t>
            </a:r>
            <a:endParaRPr sz="4300">
              <a:solidFill>
                <a:schemeClr val="dk1"/>
              </a:solidFill>
            </a:endParaRPr>
          </a:p>
        </p:txBody>
      </p:sp>
      <p:pic>
        <p:nvPicPr>
          <p:cNvPr id="444" name="Google Shape;444;p74"/>
          <p:cNvPicPr preferRelativeResize="0"/>
          <p:nvPr/>
        </p:nvPicPr>
        <p:blipFill>
          <a:blip r:embed="rId3">
            <a:alphaModFix/>
          </a:blip>
          <a:stretch>
            <a:fillRect/>
          </a:stretch>
        </p:blipFill>
        <p:spPr>
          <a:xfrm>
            <a:off x="152400" y="1880975"/>
            <a:ext cx="8839202" cy="18470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5"/>
          <p:cNvSpPr txBox="1"/>
          <p:nvPr>
            <p:ph idx="4294967295" type="title"/>
          </p:nvPr>
        </p:nvSpPr>
        <p:spPr>
          <a:xfrm>
            <a:off x="524400" y="377100"/>
            <a:ext cx="80952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dk1"/>
                </a:solidFill>
              </a:rPr>
              <a:t>Outcome Variables of Interest</a:t>
            </a:r>
            <a:endParaRPr sz="4300">
              <a:solidFill>
                <a:schemeClr val="dk1"/>
              </a:solidFill>
            </a:endParaRPr>
          </a:p>
        </p:txBody>
      </p:sp>
      <p:sp>
        <p:nvSpPr>
          <p:cNvPr id="450" name="Google Shape;450;p75"/>
          <p:cNvSpPr txBox="1"/>
          <p:nvPr/>
        </p:nvSpPr>
        <p:spPr>
          <a:xfrm>
            <a:off x="652500" y="1315450"/>
            <a:ext cx="80952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exend"/>
                <a:ea typeface="Lexend"/>
                <a:cs typeface="Lexend"/>
                <a:sym typeface="Lexend"/>
              </a:rPr>
              <a:t>On a 1–5 Likert Scale</a:t>
            </a:r>
            <a:br>
              <a:rPr lang="en" sz="2000">
                <a:solidFill>
                  <a:schemeClr val="lt1"/>
                </a:solidFill>
                <a:latin typeface="Lexend"/>
                <a:ea typeface="Lexend"/>
                <a:cs typeface="Lexend"/>
                <a:sym typeface="Lexend"/>
              </a:rPr>
            </a:br>
            <a:endParaRPr sz="2000">
              <a:solidFill>
                <a:schemeClr val="lt1"/>
              </a:solidFill>
              <a:latin typeface="Lexend"/>
              <a:ea typeface="Lexend"/>
              <a:cs typeface="Lexend"/>
              <a:sym typeface="Lexend"/>
            </a:endParaRPr>
          </a:p>
          <a:p>
            <a:pPr indent="-355600" lvl="0" marL="457200" rtl="0" algn="l">
              <a:spcBef>
                <a:spcPts val="0"/>
              </a:spcBef>
              <a:spcAft>
                <a:spcPts val="0"/>
              </a:spcAft>
              <a:buClr>
                <a:schemeClr val="lt1"/>
              </a:buClr>
              <a:buSzPts val="2000"/>
              <a:buFont typeface="Lexend"/>
              <a:buAutoNum type="arabicPeriod"/>
            </a:pPr>
            <a:r>
              <a:rPr lang="en" sz="2000">
                <a:solidFill>
                  <a:schemeClr val="lt1"/>
                </a:solidFill>
                <a:latin typeface="Lexend"/>
                <a:ea typeface="Lexend"/>
                <a:cs typeface="Lexend"/>
                <a:sym typeface="Lexend"/>
              </a:rPr>
              <a:t>I would consider purchasing this product. </a:t>
            </a:r>
            <a:r>
              <a:rPr i="1" lang="en" sz="2000">
                <a:solidFill>
                  <a:schemeClr val="lt2"/>
                </a:solidFill>
                <a:latin typeface="Lexend"/>
                <a:ea typeface="Lexend"/>
                <a:cs typeface="Lexend"/>
                <a:sym typeface="Lexend"/>
              </a:rPr>
              <a:t>(Purchase Intent)</a:t>
            </a:r>
            <a:endParaRPr i="1" sz="2000">
              <a:solidFill>
                <a:schemeClr val="lt2"/>
              </a:solidFill>
              <a:latin typeface="Lexend"/>
              <a:ea typeface="Lexend"/>
              <a:cs typeface="Lexend"/>
              <a:sym typeface="Lexend"/>
            </a:endParaRPr>
          </a:p>
          <a:p>
            <a:pPr indent="-355600" lvl="0" marL="457200" rtl="0" algn="l">
              <a:spcBef>
                <a:spcPts val="0"/>
              </a:spcBef>
              <a:spcAft>
                <a:spcPts val="0"/>
              </a:spcAft>
              <a:buClr>
                <a:schemeClr val="lt1"/>
              </a:buClr>
              <a:buSzPts val="2000"/>
              <a:buFont typeface="Lexend"/>
              <a:buAutoNum type="arabicPeriod"/>
            </a:pPr>
            <a:r>
              <a:rPr lang="en" sz="2000">
                <a:solidFill>
                  <a:schemeClr val="lt1"/>
                </a:solidFill>
                <a:latin typeface="Lexend"/>
                <a:ea typeface="Lexend"/>
                <a:cs typeface="Lexend"/>
                <a:sym typeface="Lexend"/>
              </a:rPr>
              <a:t>The description makes me confident in the quality of the product. </a:t>
            </a:r>
            <a:r>
              <a:rPr i="1" lang="en" sz="2000">
                <a:solidFill>
                  <a:schemeClr val="lt2"/>
                </a:solidFill>
                <a:latin typeface="Lexend"/>
                <a:ea typeface="Lexend"/>
                <a:cs typeface="Lexend"/>
                <a:sym typeface="Lexend"/>
              </a:rPr>
              <a:t>(Perceived Trust)</a:t>
            </a:r>
            <a:endParaRPr i="1" sz="2000">
              <a:solidFill>
                <a:schemeClr val="lt2"/>
              </a:solidFill>
              <a:latin typeface="Lexend"/>
              <a:ea typeface="Lexend"/>
              <a:cs typeface="Lexend"/>
              <a:sym typeface="Lexend"/>
            </a:endParaRPr>
          </a:p>
          <a:p>
            <a:pPr indent="-355600" lvl="0" marL="457200" rtl="0" algn="l">
              <a:spcBef>
                <a:spcPts val="0"/>
              </a:spcBef>
              <a:spcAft>
                <a:spcPts val="0"/>
              </a:spcAft>
              <a:buClr>
                <a:schemeClr val="lt1"/>
              </a:buClr>
              <a:buSzPts val="2000"/>
              <a:buFont typeface="Lexend"/>
              <a:buAutoNum type="arabicPeriod"/>
            </a:pPr>
            <a:r>
              <a:rPr lang="en" sz="2000">
                <a:solidFill>
                  <a:schemeClr val="lt1"/>
                </a:solidFill>
                <a:latin typeface="Lexend"/>
                <a:ea typeface="Lexend"/>
                <a:cs typeface="Lexend"/>
                <a:sym typeface="Lexend"/>
              </a:rPr>
              <a:t>The product seems effective based on the description. </a:t>
            </a:r>
            <a:r>
              <a:rPr i="1" lang="en" sz="2000">
                <a:solidFill>
                  <a:schemeClr val="lt2"/>
                </a:solidFill>
                <a:latin typeface="Lexend"/>
                <a:ea typeface="Lexend"/>
                <a:cs typeface="Lexend"/>
                <a:sym typeface="Lexend"/>
              </a:rPr>
              <a:t>(Perceived Effectiveness)</a:t>
            </a:r>
            <a:endParaRPr i="1" sz="2000">
              <a:solidFill>
                <a:schemeClr val="lt2"/>
              </a:solidFill>
              <a:latin typeface="Lexend"/>
              <a:ea typeface="Lexend"/>
              <a:cs typeface="Lexend"/>
              <a:sym typeface="Lexend"/>
            </a:endParaRPr>
          </a:p>
          <a:p>
            <a:pPr indent="-355600" lvl="0" marL="457200" rtl="0" algn="l">
              <a:spcBef>
                <a:spcPts val="0"/>
              </a:spcBef>
              <a:spcAft>
                <a:spcPts val="0"/>
              </a:spcAft>
              <a:buClr>
                <a:schemeClr val="lt1"/>
              </a:buClr>
              <a:buSzPts val="2000"/>
              <a:buFont typeface="Lexend"/>
              <a:buAutoNum type="arabicPeriod"/>
            </a:pPr>
            <a:r>
              <a:rPr lang="en" sz="2000">
                <a:solidFill>
                  <a:schemeClr val="lt1"/>
                </a:solidFill>
                <a:latin typeface="Lexend"/>
                <a:ea typeface="Lexend"/>
                <a:cs typeface="Lexend"/>
                <a:sym typeface="Lexend"/>
              </a:rPr>
              <a:t>I believe this product would deliver noticeable results. </a:t>
            </a:r>
            <a:r>
              <a:rPr i="1" lang="en" sz="2000">
                <a:solidFill>
                  <a:schemeClr val="lt2"/>
                </a:solidFill>
                <a:latin typeface="Lexend"/>
                <a:ea typeface="Lexend"/>
                <a:cs typeface="Lexend"/>
                <a:sym typeface="Lexend"/>
              </a:rPr>
              <a:t>(Perceived Effectiveness)</a:t>
            </a:r>
            <a:endParaRPr i="1" sz="2000">
              <a:solidFill>
                <a:schemeClr val="lt1"/>
              </a:solidFill>
              <a:latin typeface="Lexend"/>
              <a:ea typeface="Lexend"/>
              <a:cs typeface="Lexend"/>
              <a:sym typeface="Lexend"/>
            </a:endParaRPr>
          </a:p>
          <a:p>
            <a:pPr indent="-355600" lvl="0" marL="457200" rtl="0" algn="l">
              <a:spcBef>
                <a:spcPts val="0"/>
              </a:spcBef>
              <a:spcAft>
                <a:spcPts val="0"/>
              </a:spcAft>
              <a:buClr>
                <a:schemeClr val="lt1"/>
              </a:buClr>
              <a:buSzPts val="2000"/>
              <a:buFont typeface="Lexend"/>
              <a:buAutoNum type="arabicPeriod"/>
            </a:pPr>
            <a:r>
              <a:rPr lang="en" sz="2000">
                <a:solidFill>
                  <a:schemeClr val="lt1"/>
                </a:solidFill>
                <a:latin typeface="Lexend"/>
                <a:ea typeface="Lexend"/>
                <a:cs typeface="Lexend"/>
                <a:sym typeface="Lexend"/>
              </a:rPr>
              <a:t>The description made me feel good about the idea of using the product. </a:t>
            </a:r>
            <a:r>
              <a:rPr i="1" lang="en" sz="2000">
                <a:solidFill>
                  <a:schemeClr val="lt2"/>
                </a:solidFill>
                <a:latin typeface="Lexend"/>
                <a:ea typeface="Lexend"/>
                <a:cs typeface="Lexend"/>
                <a:sym typeface="Lexend"/>
              </a:rPr>
              <a:t>(Emotional Appeal)</a:t>
            </a:r>
            <a:endParaRPr i="1" sz="2000">
              <a:solidFill>
                <a:schemeClr val="lt1"/>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duct Roadmap">
  <a:themeElements>
    <a:clrScheme name="Simple Light">
      <a:dk1>
        <a:srgbClr val="D32600"/>
      </a:dk1>
      <a:lt1>
        <a:srgbClr val="000000"/>
      </a:lt1>
      <a:dk2>
        <a:srgbClr val="FFFFFF"/>
      </a:dk2>
      <a:lt2>
        <a:srgbClr val="E57360"/>
      </a:lt2>
      <a:accent1>
        <a:srgbClr val="666666"/>
      </a:accent1>
      <a:accent2>
        <a:srgbClr val="B7B7B7"/>
      </a:accent2>
      <a:accent3>
        <a:srgbClr val="EFEFEF"/>
      </a:accent3>
      <a:accent4>
        <a:srgbClr val="F9EDE5"/>
      </a:accent4>
      <a:accent5>
        <a:srgbClr val="F3F3F3"/>
      </a:accent5>
      <a:accent6>
        <a:srgbClr val="F7F7F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