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638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2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71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39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7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8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2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2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3668-A082-4827-B683-9B85C087FAC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E1907E-708F-4407-B715-56B3A773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703" y="1966652"/>
            <a:ext cx="7766936" cy="1646302"/>
          </a:xfrm>
        </p:spPr>
        <p:txBody>
          <a:bodyPr/>
          <a:lstStyle/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/>
              <a:t> Online Retail Industry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065" y="5258825"/>
            <a:ext cx="7766936" cy="1096899"/>
          </a:xfrm>
        </p:spPr>
        <p:txBody>
          <a:bodyPr>
            <a:normAutofit lnSpcReduction="10000"/>
          </a:bodyPr>
          <a:lstStyle/>
          <a:p>
            <a:pPr algn="just"/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Meghna</a:t>
            </a:r>
            <a:r>
              <a:rPr lang="en-US" dirty="0"/>
              <a:t> </a:t>
            </a:r>
            <a:r>
              <a:rPr lang="en-US" dirty="0" err="1" smtClean="0"/>
              <a:t>Venkatesha</a:t>
            </a:r>
            <a:endParaRPr lang="en-US" dirty="0"/>
          </a:p>
          <a:p>
            <a:r>
              <a:rPr lang="en-US" dirty="0" err="1" smtClean="0"/>
              <a:t>Ruchitha</a:t>
            </a:r>
            <a:r>
              <a:rPr lang="en-US" dirty="0" smtClean="0"/>
              <a:t> </a:t>
            </a:r>
            <a:r>
              <a:rPr lang="en-US" dirty="0"/>
              <a:t>M </a:t>
            </a:r>
            <a:r>
              <a:rPr lang="en-US" dirty="0" err="1"/>
              <a:t>Shanmugha</a:t>
            </a:r>
            <a:r>
              <a:rPr lang="en-US" dirty="0"/>
              <a:t> </a:t>
            </a:r>
            <a:r>
              <a:rPr lang="en-US" dirty="0" err="1" smtClean="0"/>
              <a:t>Sundar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9397"/>
            <a:ext cx="8596668" cy="4803819"/>
          </a:xfrm>
        </p:spPr>
        <p:txBody>
          <a:bodyPr>
            <a:normAutofit/>
          </a:bodyPr>
          <a:lstStyle/>
          <a:p>
            <a:pPr lvl="2"/>
            <a:r>
              <a:rPr lang="en-US" sz="1600" dirty="0" smtClean="0"/>
              <a:t>Once data clustering is performed, note the cluster that represents the sales data based on the quantity of the items being purchased. </a:t>
            </a:r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Note the cluster that represents the sales data based on the price of the items being purchased. </a:t>
            </a:r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Note </a:t>
            </a:r>
            <a:r>
              <a:rPr lang="en-US" sz="1600" dirty="0"/>
              <a:t>the cluster that represents the sales data based on the country of purchase made. </a:t>
            </a:r>
            <a:endParaRPr lang="en-US" sz="1600" dirty="0" smtClean="0"/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recency</a:t>
            </a:r>
            <a:r>
              <a:rPr lang="en-US" sz="1600" dirty="0"/>
              <a:t>, frequency and monetary factors can be identified by identifying the busiest day of the week, busiest day based on the country,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5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Identify sales </a:t>
            </a:r>
            <a:r>
              <a:rPr lang="en-US" dirty="0"/>
              <a:t>of a particular product </a:t>
            </a:r>
            <a:r>
              <a:rPr lang="en-US" dirty="0" smtClean="0"/>
              <a:t>that depends </a:t>
            </a:r>
            <a:r>
              <a:rPr lang="en-US" dirty="0"/>
              <a:t>on any occasion, season, time, etc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/>
              <a:t>Identify </a:t>
            </a:r>
            <a:r>
              <a:rPr lang="en-US" dirty="0" smtClean="0"/>
              <a:t> profits </a:t>
            </a:r>
            <a:r>
              <a:rPr lang="en-US" dirty="0"/>
              <a:t>gained from a particular </a:t>
            </a:r>
            <a:r>
              <a:rPr lang="en-US" dirty="0" smtClean="0"/>
              <a:t>customer. </a:t>
            </a:r>
          </a:p>
          <a:p>
            <a:endParaRPr lang="en-US" dirty="0"/>
          </a:p>
          <a:p>
            <a:r>
              <a:rPr lang="en-US" dirty="0" smtClean="0"/>
              <a:t>Identify which customers are loyal and valuable.</a:t>
            </a:r>
          </a:p>
          <a:p>
            <a:endParaRPr lang="en-US" dirty="0"/>
          </a:p>
          <a:p>
            <a:r>
              <a:rPr lang="en-US" dirty="0" smtClean="0"/>
              <a:t>Identify </a:t>
            </a:r>
            <a:r>
              <a:rPr lang="en-US" dirty="0"/>
              <a:t>promotional </a:t>
            </a:r>
            <a:r>
              <a:rPr lang="en-US" dirty="0" smtClean="0"/>
              <a:t>offers that has yielded positive results.</a:t>
            </a:r>
          </a:p>
          <a:p>
            <a:endParaRPr lang="en-US" dirty="0"/>
          </a:p>
          <a:p>
            <a:r>
              <a:rPr lang="en-US" dirty="0" smtClean="0"/>
              <a:t>Stock the inventory accordingly with appropriate products.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1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912" y="300507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4176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Description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7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Abstract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retail is expanding with the growth of e-commerce. With the growth of e-commerce comes a huge database of customers.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important </a:t>
            </a:r>
            <a:r>
              <a:rPr lang="en-US" dirty="0"/>
              <a:t>for the online retailers to understand what customers’ expectations and requirements are.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To get a better understanding of what customers’ wants online retailers are trying to implement data mining techniques and </a:t>
            </a:r>
            <a:r>
              <a:rPr lang="en-US" dirty="0" smtClean="0"/>
              <a:t>work </a:t>
            </a:r>
            <a:r>
              <a:rPr lang="en-US" dirty="0"/>
              <a:t>around the customers’ needs and satisfaction.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4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92408"/>
            <a:ext cx="8596668" cy="3880773"/>
          </a:xfrm>
        </p:spPr>
        <p:txBody>
          <a:bodyPr/>
          <a:lstStyle/>
          <a:p>
            <a:r>
              <a:rPr lang="en-US" dirty="0" smtClean="0"/>
              <a:t>Using data mining </a:t>
            </a:r>
            <a:r>
              <a:rPr lang="en-US" dirty="0"/>
              <a:t>techniques </a:t>
            </a:r>
            <a:r>
              <a:rPr lang="en-US" dirty="0" smtClean="0"/>
              <a:t>retailers </a:t>
            </a:r>
            <a:r>
              <a:rPr lang="en-US" dirty="0"/>
              <a:t>can concentrate on each customer and extend the shopping experience to a personal level.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Along with providing best customer services, retailers can also stock their warehouse accordingly to maintain demand-supply balance.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2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72713"/>
            <a:ext cx="8596668" cy="3880773"/>
          </a:xfrm>
        </p:spPr>
        <p:txBody>
          <a:bodyPr/>
          <a:lstStyle/>
          <a:p>
            <a:r>
              <a:rPr lang="en-US" dirty="0"/>
              <a:t>Online retail industry is a multibillion industry.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World Wide Web it is an easy task to gather information about a customer, get to know their interests, likes and dislikes, etc.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all these details a list of relevant products can be suggested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2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13" y="1362099"/>
            <a:ext cx="8596668" cy="3880773"/>
          </a:xfrm>
        </p:spPr>
        <p:txBody>
          <a:bodyPr/>
          <a:lstStyle/>
          <a:p>
            <a:r>
              <a:rPr lang="en-US" dirty="0"/>
              <a:t>For an online retailer to be the best in industry, they have to come up with a best marketing strategy to advertise their product as unique and best in market and to attract customers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In order to achieve this online retailers consider many factors as </a:t>
            </a:r>
            <a:r>
              <a:rPr lang="en-US" dirty="0" smtClean="0"/>
              <a:t>follows,</a:t>
            </a:r>
          </a:p>
          <a:p>
            <a:pPr lvl="1"/>
            <a:r>
              <a:rPr lang="en-US" dirty="0" smtClean="0"/>
              <a:t>Occasion</a:t>
            </a:r>
            <a:r>
              <a:rPr lang="en-US" dirty="0"/>
              <a:t>, season, time, etc. </a:t>
            </a:r>
            <a:endParaRPr lang="en-US" dirty="0"/>
          </a:p>
          <a:p>
            <a:pPr lvl="1"/>
            <a:r>
              <a:rPr lang="en-US" dirty="0" smtClean="0"/>
              <a:t>Valuable customers</a:t>
            </a:r>
          </a:p>
          <a:p>
            <a:pPr lvl="1"/>
            <a:r>
              <a:rPr lang="en-US" dirty="0" smtClean="0"/>
              <a:t>Impact of promotional offers</a:t>
            </a:r>
          </a:p>
          <a:p>
            <a:pPr lvl="1"/>
            <a:r>
              <a:rPr lang="en-US" dirty="0" smtClean="0"/>
              <a:t>Loyal customers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1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considered a UK based online retailer </a:t>
            </a:r>
            <a:r>
              <a:rPr lang="en-US" dirty="0" smtClean="0"/>
              <a:t>data.</a:t>
            </a:r>
          </a:p>
          <a:p>
            <a:r>
              <a:rPr lang="en-US" dirty="0"/>
              <a:t>The main products of the company are occasional based gifts </a:t>
            </a:r>
            <a:endParaRPr lang="en-US" dirty="0" smtClean="0"/>
          </a:p>
          <a:p>
            <a:r>
              <a:rPr lang="en-US" dirty="0"/>
              <a:t>There are 8 attributes associated with the data and they are as follows,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68" y="3671820"/>
            <a:ext cx="6296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180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of the approach to solve this problem is using the RFM model i.e. </a:t>
            </a:r>
            <a:r>
              <a:rPr lang="en-US" dirty="0" err="1"/>
              <a:t>Recency</a:t>
            </a:r>
            <a:r>
              <a:rPr lang="en-US" dirty="0"/>
              <a:t>, Frequency and Monetary Model.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Customers can be categorized into various categories using k-means clustering algorithm.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Customers can be categorized into various categories using k-means clustering algorithm. Customers can be categorized as valuable, loyal, seasonal shopper, occasional shopper, product bloggers, promotional shoppers, etc.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Based on these categories online retailers can strategize a customer specific marketing technique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5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60" y="1104521"/>
            <a:ext cx="8596668" cy="6004617"/>
          </a:xfrm>
        </p:spPr>
        <p:txBody>
          <a:bodyPr>
            <a:normAutofit/>
          </a:bodyPr>
          <a:lstStyle/>
          <a:p>
            <a:r>
              <a:rPr lang="en-US" dirty="0"/>
              <a:t>First the data needs to be prepared in order to perform </a:t>
            </a:r>
            <a:r>
              <a:rPr lang="en-US" dirty="0" err="1"/>
              <a:t>Recency</a:t>
            </a:r>
            <a:r>
              <a:rPr lang="en-US" dirty="0"/>
              <a:t>, Frequency and Monetary model based clustering analysis. </a:t>
            </a:r>
            <a:r>
              <a:rPr lang="en-US" dirty="0"/>
              <a:t>Once the data is prepared clustering can be applied on the dataset. </a:t>
            </a:r>
            <a:endParaRPr lang="en-US" dirty="0" smtClean="0"/>
          </a:p>
          <a:p>
            <a:endParaRPr lang="en-US" sz="21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attribute values will be selected: </a:t>
            </a:r>
            <a:r>
              <a:rPr lang="en-US" dirty="0" err="1"/>
              <a:t>InvoiceNo</a:t>
            </a:r>
            <a:r>
              <a:rPr lang="en-US" dirty="0"/>
              <a:t>, </a:t>
            </a:r>
            <a:r>
              <a:rPr lang="en-US" dirty="0" err="1"/>
              <a:t>StockCode</a:t>
            </a:r>
            <a:r>
              <a:rPr lang="en-US" dirty="0"/>
              <a:t>, Description, Quantity, </a:t>
            </a:r>
            <a:r>
              <a:rPr lang="en-US" dirty="0" err="1"/>
              <a:t>InvoiceDate</a:t>
            </a:r>
            <a:r>
              <a:rPr lang="en-US" dirty="0"/>
              <a:t>, </a:t>
            </a:r>
            <a:r>
              <a:rPr lang="en-US" dirty="0" err="1"/>
              <a:t>UnitPrice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 and Country.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attribute Cost. </a:t>
            </a:r>
            <a:r>
              <a:rPr lang="en-US" dirty="0"/>
              <a:t>Let this attribute be a product of attribute Quantity and </a:t>
            </a:r>
            <a:r>
              <a:rPr lang="en-US" dirty="0" err="1"/>
              <a:t>UnitPrice</a:t>
            </a:r>
            <a:r>
              <a:rPr lang="en-US" dirty="0"/>
              <a:t>, which will later be used to calculate the average quantity and unit price.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00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588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  Online Retail Industry </vt:lpstr>
      <vt:lpstr>Index</vt:lpstr>
      <vt:lpstr>Abstract</vt:lpstr>
      <vt:lpstr>PowerPoint Presentation</vt:lpstr>
      <vt:lpstr>Introduction</vt:lpstr>
      <vt:lpstr>PowerPoint Presentation</vt:lpstr>
      <vt:lpstr>Data Description</vt:lpstr>
      <vt:lpstr>Methodology</vt:lpstr>
      <vt:lpstr>PowerPoint Presentation</vt:lpstr>
      <vt:lpstr>PowerPoint Presentation</vt:lpstr>
      <vt:lpstr>Result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Industry</dc:title>
  <dc:creator>admin</dc:creator>
  <cp:lastModifiedBy>admin</cp:lastModifiedBy>
  <cp:revision>9</cp:revision>
  <dcterms:created xsi:type="dcterms:W3CDTF">2018-11-29T05:41:06Z</dcterms:created>
  <dcterms:modified xsi:type="dcterms:W3CDTF">2018-11-29T06:57:24Z</dcterms:modified>
</cp:coreProperties>
</file>