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 Slab" charset="0"/>
      <p:regular r:id="rId9"/>
      <p:bold r:id="rId10"/>
    </p:embeddedFont>
    <p:embeddedFont>
      <p:font typeface="Roboto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1ed1e220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1ed1e220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1ed1e2209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1ed1e2209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1ed1e2209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1ed1e2209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1ed1e2209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1ed1e2209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1ed1e2209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1ed1e2209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:fade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Diagnosis of Parkinson's Disease via Speech Analysis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Meghna Sharma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RA1911003010189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2"/>
                </a:highlight>
              </a:rPr>
              <a:t>Parkinson's Disease </a:t>
            </a:r>
            <a:endParaRPr>
              <a:highlight>
                <a:schemeClr val="accent2"/>
              </a:highlight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744800" cy="33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Parkinson's disease (PD) is a neurodegenerative disorder that affects predominantly dopamine-producing neurons. People with PD may experience: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Tremor, mainly at rest and described as pill rolling tremor in hands. Other forms of tremor are possible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Bradykinesia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Limb rigidity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Gait and balance problems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"/>
              </a:spcBef>
              <a:spcAft>
                <a:spcPts val="1200"/>
              </a:spcAft>
              <a:buSzPts val="770"/>
              <a:buNone/>
            </a:pPr>
            <a:endParaRPr sz="14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100" y="629900"/>
            <a:ext cx="3255250" cy="42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2"/>
                </a:highlight>
              </a:rPr>
              <a:t>Project Pipeline</a:t>
            </a:r>
            <a:endParaRPr>
              <a:highlight>
                <a:schemeClr val="accent2"/>
              </a:highlight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450" y="1289600"/>
            <a:ext cx="4856950" cy="37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2"/>
                </a:highlight>
              </a:rPr>
              <a:t>Algorithms Employed</a:t>
            </a:r>
            <a:endParaRPr>
              <a:highlight>
                <a:schemeClr val="accent2"/>
              </a:highlight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Logistic Regression (LR)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Linear Discriminant Analysis (LDA)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 Nearest Neighbors (KNN)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Decision Tree (DT)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Neural Network (NN)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Naive Bayes (NB)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Gradient Boost (GB)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Sample Attribute </a:t>
            </a:r>
            <a:endParaRPr sz="3500">
              <a:highlight>
                <a:schemeClr val="accent2"/>
              </a:highlight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548700"/>
            <a:ext cx="3838575" cy="30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525" y="1489825"/>
            <a:ext cx="3838575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2"/>
                </a:highlight>
              </a:rPr>
              <a:t>Conclusion</a:t>
            </a:r>
            <a:endParaRPr>
              <a:highlight>
                <a:schemeClr val="accent2"/>
              </a:highlight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87900" y="1657625"/>
            <a:ext cx="8368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Current methods of early diagnosis are only 53% accurate, while machine learning model produces 98% accuracy. This 45% increase is critical because an accurate, early diagnosis is needed to effectively treat the disease.  Typically, by the time the disease is diagnosed, 60% of nigrostriatal neurons have degenerated, and 80% of striatal dopamine have been depleted.  With an earlier diagnosis, much of this degradation could have been slowed or treated.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PresentationFormat>On-screen Show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Roboto Slab</vt:lpstr>
      <vt:lpstr>Roboto</vt:lpstr>
      <vt:lpstr>Marina</vt:lpstr>
      <vt:lpstr>Diagnosis of Parkinson's Disease via Speech Analysis</vt:lpstr>
      <vt:lpstr>Parkinson's Disease </vt:lpstr>
      <vt:lpstr>Project Pipeline</vt:lpstr>
      <vt:lpstr>Algorithms Employed</vt:lpstr>
      <vt:lpstr>Sample Attribute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Diagnosis of Parkinson's Disease via Speech Analysis</dc:title>
  <dc:creator>HP</dc:creator>
  <cp:lastModifiedBy>HP</cp:lastModifiedBy>
  <cp:revision>1</cp:revision>
  <dcterms:modified xsi:type="dcterms:W3CDTF">2021-11-15T20:48:11Z</dcterms:modified>
</cp:coreProperties>
</file>