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ED28768-64B4-4445-AF3E-C08D2272B51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3FC07DE-39C6-4B6F-A7AF-37366FB5BBF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w3schools.com/" TargetMode="External"/><Relationship Id="rId2" Type="http://schemas.openxmlformats.org/officeDocument/2006/relationships/hyperlink" Target="https://stackoverflow.com/" TargetMode="External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</a:rPr>
              <a:t>Online Comic library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  <a:p>
            <a:pPr algn="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  <a:p>
            <a:pPr algn="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  <a:p>
            <a:pPr algn="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  <a:p>
            <a:pPr algn="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</a:rPr>
              <a:t>Presented by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  <a:p>
            <a:pPr algn="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</a:rPr>
              <a:t>Meghna Patil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  <a:p>
            <a:pPr algn="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</a:rPr>
              <a:t>Kuldeep Singh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  <a:p>
            <a:pPr algn="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  <a:p>
            <a:pPr algn="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</a:rPr>
              <a:t>Project Guided by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  <a:p>
            <a:pPr algn="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</a:rPr>
              <a:t>Prof. Sunny Nahar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byssinica SI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Online Comic website is used for assisting readers to read comic books more conveniently.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Online Comic book reading website provides interface for user to easily access available comics and read them over the web.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System</a:t>
            </a:r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Conventional system, a comic reader has to go to the shop to purchase comics and reas them.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Reader has to search for the comic he/she wishes to read and then but it.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Drawback of Existing System</a:t>
            </a:r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existing system, reader has to make effort to go to comic book store.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comic book reader wants may not be always be available.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 System</a:t>
            </a:r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proposed system allows reader to read comics from their Personal Computer while sitting home.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Thus it is more convenient for user.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It offers wide range of comics to choose from.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 Analysis</a:t>
            </a:r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Specification: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256MB or above of RAM for a single-computer website.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85MB of storage or above.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Specification: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XAMPP application.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Notepad.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0" t="0" r="2153" b="7396"/>
          <a:stretch/>
        </p:blipFill>
        <p:spPr>
          <a:xfrm>
            <a:off x="216000" y="2160000"/>
            <a:ext cx="9521280" cy="40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IN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https://www.w3schools.com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https://stackoverflow.com/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2017-11-14T11:19:42Z</dcterms:created>
  <dc:creator/>
  <dc:description/>
  <dc:language>en-IN</dc:language>
  <cp:lastModifiedBy/>
  <dcterms:modified xsi:type="dcterms:W3CDTF">2017-11-14T13:46:52Z</dcterms:modified>
  <cp:revision>6</cp:revision>
  <dc:subject/>
  <dc:title/>
</cp:coreProperties>
</file>