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73" r:id="rId3"/>
    <p:sldId id="259" r:id="rId4"/>
    <p:sldId id="267" r:id="rId5"/>
    <p:sldId id="261" r:id="rId6"/>
    <p:sldId id="283" r:id="rId7"/>
    <p:sldId id="285" r:id="rId8"/>
    <p:sldId id="286" r:id="rId9"/>
    <p:sldId id="284" r:id="rId10"/>
    <p:sldId id="287" r:id="rId11"/>
    <p:sldId id="288" r:id="rId12"/>
    <p:sldId id="289" r:id="rId13"/>
    <p:sldId id="290"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0"/>
  </p:normalViewPr>
  <p:slideViewPr>
    <p:cSldViewPr snapToGrid="0">
      <p:cViewPr>
        <p:scale>
          <a:sx n="75" d="100"/>
          <a:sy n="75" d="100"/>
        </p:scale>
        <p:origin x="931" y="42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12/7/2022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2772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developer.mozilla.org/en-US/docs/Web/JavaScript/Guide" TargetMode="External"/><Relationship Id="rId1" Type="http://schemas.openxmlformats.org/officeDocument/2006/relationships/slideLayout" Target="../slideLayouts/slideLayout14.xml"/><Relationship Id="rId4" Type="http://schemas.openxmlformats.org/officeDocument/2006/relationships/hyperlink" Target="https://reactj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Revive</a:t>
            </a:r>
          </a:p>
        </p:txBody>
      </p:sp>
      <p:sp>
        <p:nvSpPr>
          <p:cNvPr id="6" name="TextBox 5">
            <a:extLst>
              <a:ext uri="{FF2B5EF4-FFF2-40B4-BE49-F238E27FC236}">
                <a16:creationId xmlns:a16="http://schemas.microsoft.com/office/drawing/2014/main" id="{FD1D5207-2697-DF7E-DFBB-9564A1A6B2A2}"/>
              </a:ext>
            </a:extLst>
          </p:cNvPr>
          <p:cNvSpPr txBox="1"/>
          <p:nvPr/>
        </p:nvSpPr>
        <p:spPr>
          <a:xfrm>
            <a:off x="8514825" y="5557003"/>
            <a:ext cx="3573711" cy="1200329"/>
          </a:xfrm>
          <a:prstGeom prst="rect">
            <a:avLst/>
          </a:prstGeom>
          <a:noFill/>
        </p:spPr>
        <p:txBody>
          <a:bodyPr wrap="square" rtlCol="0">
            <a:spAutoFit/>
          </a:bodyPr>
          <a:lstStyle/>
          <a:p>
            <a:r>
              <a:rPr lang="en-IN" dirty="0"/>
              <a:t>Bhakti Bharat Desai</a:t>
            </a:r>
          </a:p>
          <a:p>
            <a:r>
              <a:rPr lang="en-IN" dirty="0" err="1"/>
              <a:t>Divyasree</a:t>
            </a:r>
            <a:r>
              <a:rPr lang="en-IN" dirty="0"/>
              <a:t> </a:t>
            </a:r>
            <a:r>
              <a:rPr lang="en-IN" dirty="0" err="1"/>
              <a:t>Gandikotta</a:t>
            </a:r>
            <a:endParaRPr lang="en-IN" dirty="0"/>
          </a:p>
          <a:p>
            <a:r>
              <a:rPr lang="en-IN" dirty="0"/>
              <a:t>Meghna Allam</a:t>
            </a:r>
          </a:p>
          <a:p>
            <a:r>
              <a:rPr lang="en-IN" dirty="0"/>
              <a:t>Sai Sravani </a:t>
            </a:r>
            <a:r>
              <a:rPr lang="en-IN" dirty="0" err="1"/>
              <a:t>Pillarisetty</a:t>
            </a:r>
            <a:endParaRPr lang="en-IN"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1E05-DF8D-2AF4-AF15-9E8C6E88ACFD}"/>
              </a:ext>
            </a:extLst>
          </p:cNvPr>
          <p:cNvSpPr>
            <a:spLocks noGrp="1"/>
          </p:cNvSpPr>
          <p:nvPr>
            <p:ph type="title"/>
          </p:nvPr>
        </p:nvSpPr>
        <p:spPr/>
        <p:txBody>
          <a:bodyPr/>
          <a:lstStyle/>
          <a:p>
            <a:r>
              <a:rPr lang="en-IN" dirty="0"/>
              <a:t>Journal </a:t>
            </a:r>
          </a:p>
        </p:txBody>
      </p:sp>
      <p:pic>
        <p:nvPicPr>
          <p:cNvPr id="14" name="Content Placeholder 13">
            <a:extLst>
              <a:ext uri="{FF2B5EF4-FFF2-40B4-BE49-F238E27FC236}">
                <a16:creationId xmlns:a16="http://schemas.microsoft.com/office/drawing/2014/main" id="{8E2E337D-FAAF-BDC0-B196-4116570CE028}"/>
              </a:ext>
            </a:extLst>
          </p:cNvPr>
          <p:cNvPicPr>
            <a:picLocks noGrp="1" noChangeAspect="1"/>
          </p:cNvPicPr>
          <p:nvPr>
            <p:ph idx="1"/>
          </p:nvPr>
        </p:nvPicPr>
        <p:blipFill>
          <a:blip r:embed="rId2"/>
          <a:stretch>
            <a:fillRect/>
          </a:stretch>
        </p:blipFill>
        <p:spPr>
          <a:xfrm>
            <a:off x="240792" y="1729104"/>
            <a:ext cx="5753603" cy="2720975"/>
          </a:xfrm>
        </p:spPr>
      </p:pic>
      <p:pic>
        <p:nvPicPr>
          <p:cNvPr id="16" name="Picture 15">
            <a:extLst>
              <a:ext uri="{FF2B5EF4-FFF2-40B4-BE49-F238E27FC236}">
                <a16:creationId xmlns:a16="http://schemas.microsoft.com/office/drawing/2014/main" id="{DB8B6B43-1712-DE33-D418-C0DB7D722027}"/>
              </a:ext>
            </a:extLst>
          </p:cNvPr>
          <p:cNvPicPr>
            <a:picLocks noChangeAspect="1"/>
          </p:cNvPicPr>
          <p:nvPr/>
        </p:nvPicPr>
        <p:blipFill>
          <a:blip r:embed="rId3"/>
          <a:stretch>
            <a:fillRect/>
          </a:stretch>
        </p:blipFill>
        <p:spPr>
          <a:xfrm>
            <a:off x="6261612" y="1729104"/>
            <a:ext cx="5753604" cy="2631075"/>
          </a:xfrm>
          <a:prstGeom prst="rect">
            <a:avLst/>
          </a:prstGeom>
        </p:spPr>
      </p:pic>
    </p:spTree>
    <p:extLst>
      <p:ext uri="{BB962C8B-B14F-4D97-AF65-F5344CB8AC3E}">
        <p14:creationId xmlns:p14="http://schemas.microsoft.com/office/powerpoint/2010/main" val="337582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8719-4AC3-2B5F-C3EF-A36D5F061C3F}"/>
              </a:ext>
            </a:extLst>
          </p:cNvPr>
          <p:cNvSpPr>
            <a:spLocks noGrp="1"/>
          </p:cNvSpPr>
          <p:nvPr>
            <p:ph type="title"/>
          </p:nvPr>
        </p:nvSpPr>
        <p:spPr/>
        <p:txBody>
          <a:bodyPr/>
          <a:lstStyle/>
          <a:p>
            <a:r>
              <a:rPr lang="en-IN" dirty="0"/>
              <a:t>Relax</a:t>
            </a:r>
          </a:p>
        </p:txBody>
      </p:sp>
      <p:pic>
        <p:nvPicPr>
          <p:cNvPr id="8" name="Content Placeholder 7">
            <a:extLst>
              <a:ext uri="{FF2B5EF4-FFF2-40B4-BE49-F238E27FC236}">
                <a16:creationId xmlns:a16="http://schemas.microsoft.com/office/drawing/2014/main" id="{3715B1F5-B07E-1C45-5E05-0B1C579D59BB}"/>
              </a:ext>
            </a:extLst>
          </p:cNvPr>
          <p:cNvPicPr>
            <a:picLocks noGrp="1" noChangeAspect="1"/>
          </p:cNvPicPr>
          <p:nvPr>
            <p:ph idx="1"/>
          </p:nvPr>
        </p:nvPicPr>
        <p:blipFill>
          <a:blip r:embed="rId2"/>
          <a:stretch>
            <a:fillRect/>
          </a:stretch>
        </p:blipFill>
        <p:spPr>
          <a:xfrm>
            <a:off x="2729162" y="1861185"/>
            <a:ext cx="6378077" cy="3876675"/>
          </a:xfrm>
        </p:spPr>
      </p:pic>
    </p:spTree>
    <p:extLst>
      <p:ext uri="{BB962C8B-B14F-4D97-AF65-F5344CB8AC3E}">
        <p14:creationId xmlns:p14="http://schemas.microsoft.com/office/powerpoint/2010/main" val="89658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C671-D167-BAF0-50C9-1F03FA6F0F37}"/>
              </a:ext>
            </a:extLst>
          </p:cNvPr>
          <p:cNvSpPr>
            <a:spLocks noGrp="1"/>
          </p:cNvSpPr>
          <p:nvPr>
            <p:ph type="title"/>
          </p:nvPr>
        </p:nvSpPr>
        <p:spPr/>
        <p:txBody>
          <a:bodyPr/>
          <a:lstStyle/>
          <a:p>
            <a:r>
              <a:rPr lang="en-IN" dirty="0"/>
              <a:t>Daily Check-In</a:t>
            </a:r>
          </a:p>
        </p:txBody>
      </p:sp>
      <p:pic>
        <p:nvPicPr>
          <p:cNvPr id="8" name="Content Placeholder 7">
            <a:extLst>
              <a:ext uri="{FF2B5EF4-FFF2-40B4-BE49-F238E27FC236}">
                <a16:creationId xmlns:a16="http://schemas.microsoft.com/office/drawing/2014/main" id="{9981A6BC-230B-5F44-3F9A-949EA8C265ED}"/>
              </a:ext>
            </a:extLst>
          </p:cNvPr>
          <p:cNvPicPr>
            <a:picLocks noGrp="1" noChangeAspect="1"/>
          </p:cNvPicPr>
          <p:nvPr>
            <p:ph idx="1"/>
          </p:nvPr>
        </p:nvPicPr>
        <p:blipFill>
          <a:blip r:embed="rId2"/>
          <a:stretch>
            <a:fillRect/>
          </a:stretch>
        </p:blipFill>
        <p:spPr>
          <a:xfrm>
            <a:off x="1595139" y="1901825"/>
            <a:ext cx="8477466" cy="3876675"/>
          </a:xfrm>
        </p:spPr>
      </p:pic>
      <p:sp>
        <p:nvSpPr>
          <p:cNvPr id="6" name="Slide Number Placeholder 5">
            <a:extLst>
              <a:ext uri="{FF2B5EF4-FFF2-40B4-BE49-F238E27FC236}">
                <a16:creationId xmlns:a16="http://schemas.microsoft.com/office/drawing/2014/main" id="{DEB1853B-9C5E-29DC-5ACA-7FC0A1F97C4F}"/>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273990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687F-4395-0E38-143C-AFE660DD5F6C}"/>
              </a:ext>
            </a:extLst>
          </p:cNvPr>
          <p:cNvSpPr>
            <a:spLocks noGrp="1"/>
          </p:cNvSpPr>
          <p:nvPr>
            <p:ph type="title"/>
          </p:nvPr>
        </p:nvSpPr>
        <p:spPr/>
        <p:txBody>
          <a:bodyPr/>
          <a:lstStyle/>
          <a:p>
            <a:r>
              <a:rPr lang="en-IN" dirty="0"/>
              <a:t>Activities</a:t>
            </a:r>
          </a:p>
        </p:txBody>
      </p:sp>
      <p:pic>
        <p:nvPicPr>
          <p:cNvPr id="8" name="Content Placeholder 7">
            <a:extLst>
              <a:ext uri="{FF2B5EF4-FFF2-40B4-BE49-F238E27FC236}">
                <a16:creationId xmlns:a16="http://schemas.microsoft.com/office/drawing/2014/main" id="{CD42D236-6369-DCE6-C7E7-F3AAF8106D17}"/>
              </a:ext>
            </a:extLst>
          </p:cNvPr>
          <p:cNvPicPr>
            <a:picLocks noGrp="1" noChangeAspect="1"/>
          </p:cNvPicPr>
          <p:nvPr>
            <p:ph idx="1"/>
          </p:nvPr>
        </p:nvPicPr>
        <p:blipFill>
          <a:blip r:embed="rId2"/>
          <a:stretch>
            <a:fillRect/>
          </a:stretch>
        </p:blipFill>
        <p:spPr>
          <a:xfrm>
            <a:off x="2766907" y="1820545"/>
            <a:ext cx="6891866" cy="3876675"/>
          </a:xfrm>
        </p:spPr>
      </p:pic>
      <p:sp>
        <p:nvSpPr>
          <p:cNvPr id="6" name="Slide Number Placeholder 5">
            <a:extLst>
              <a:ext uri="{FF2B5EF4-FFF2-40B4-BE49-F238E27FC236}">
                <a16:creationId xmlns:a16="http://schemas.microsoft.com/office/drawing/2014/main" id="{2F8D0BE6-A3D9-A7F1-C6A7-6016958C40CE}"/>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256632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References</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60932" y="2549528"/>
            <a:ext cx="4572000" cy="3264044"/>
          </a:xfrm>
        </p:spPr>
        <p:txBody>
          <a:bodyPr/>
          <a:lstStyle/>
          <a:p>
            <a:pPr marL="285750" indent="-285750">
              <a:buFont typeface="Arial" panose="020B0604020202020204" pitchFamily="34" charset="0"/>
              <a:buChar char="•"/>
            </a:pPr>
            <a:r>
              <a:rPr lang="en-IN" b="0" i="0" dirty="0">
                <a:effectLst/>
                <a:latin typeface="Arial" panose="020B0604020202020204" pitchFamily="34" charset="0"/>
                <a:hlinkClick r:id="rId2"/>
              </a:rPr>
              <a:t>https://developer.mozilla.org/en-US/docs/Web/JavaScript/Guide</a:t>
            </a:r>
            <a:endParaRPr lang="en-IN" b="0" i="0" dirty="0">
              <a:effectLst/>
              <a:latin typeface="Arial" panose="020B0604020202020204" pitchFamily="34" charset="0"/>
            </a:endParaRPr>
          </a:p>
          <a:p>
            <a:endParaRPr lang="en-IN" dirty="0">
              <a:latin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hlinkClick r:id="rId3"/>
              </a:rPr>
              <a:t>https://jwt.io/</a:t>
            </a:r>
            <a:endParaRPr lang="en-IN" dirty="0">
              <a:latin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hlinkClick r:id="rId4"/>
              </a:rPr>
              <a:t>https://reactjs.org/</a:t>
            </a:r>
            <a:endParaRPr lang="en-IN" dirty="0">
              <a:latin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endParaRP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9" name="Picture Placeholder 8">
            <a:extLst>
              <a:ext uri="{FF2B5EF4-FFF2-40B4-BE49-F238E27FC236}">
                <a16:creationId xmlns:a16="http://schemas.microsoft.com/office/drawing/2014/main" id="{27D38539-E223-289A-715A-1AF8AD1DE4E6}"/>
              </a:ext>
            </a:extLst>
          </p:cNvPr>
          <p:cNvSpPr>
            <a:spLocks noGrp="1"/>
          </p:cNvSpPr>
          <p:nvPr>
            <p:ph type="pic" idx="1"/>
          </p:nvPr>
        </p:nvSpPr>
        <p:spPr/>
      </p:sp>
    </p:spTree>
    <p:extLst>
      <p:ext uri="{BB962C8B-B14F-4D97-AF65-F5344CB8AC3E}">
        <p14:creationId xmlns:p14="http://schemas.microsoft.com/office/powerpoint/2010/main" val="34182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4092194780"/>
              </p:ext>
            </p:extLst>
          </p:nvPr>
        </p:nvGraphicFramePr>
        <p:xfrm>
          <a:off x="7190072" y="1169988"/>
          <a:ext cx="4747462" cy="4838913"/>
        </p:xfrm>
        <a:graphic>
          <a:graphicData uri="http://schemas.openxmlformats.org/drawingml/2006/table">
            <a:tbl>
              <a:tblPr firstRow="1" bandRow="1"/>
              <a:tblGrid>
                <a:gridCol w="4747462">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OBJECTIVE</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CONTRIBUTION</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TECHNOLOGY USED</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FEATURES</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REFERENCES</a:t>
                      </a:r>
                    </a:p>
                    <a:p>
                      <a:pPr marL="0" algn="r" defTabSz="914400" rtl="0" eaLnBrk="1" latinLnBrk="0" hangingPunct="1"/>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Objective</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5908618" cy="4070729"/>
          </a:xfrm>
        </p:spPr>
        <p:txBody>
          <a:bodyPr>
            <a:normAutofit/>
          </a:bodyPr>
          <a:lstStyle/>
          <a:p>
            <a:r>
              <a:rPr lang="en-US" b="0" dirty="0">
                <a:effectLst/>
              </a:rPr>
              <a:t>Having a platform to pour down your thoughts just the way you feel is what helps one organize and clear their mind. This application is focused on decluttering the mind which is piled up with millions of thoughts and helps to bring you back to a stable state.</a:t>
            </a:r>
          </a:p>
          <a:p>
            <a:r>
              <a:rPr lang="en-US" b="0" dirty="0">
                <a:effectLst/>
              </a:rPr>
              <a:t>Letting out all the thoughts present in the mind and having a daily check on yourself gives you a relieved/liberating feeling and also one gets a clear understanding of what they are going through and what must be their main focus/priority and then work in an organized way to keep their thoughts and the mind filled with positivity. </a:t>
            </a:r>
          </a:p>
          <a:p>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6" name="Picture Placeholder 5">
            <a:extLst>
              <a:ext uri="{FF2B5EF4-FFF2-40B4-BE49-F238E27FC236}">
                <a16:creationId xmlns:a16="http://schemas.microsoft.com/office/drawing/2014/main" id="{B013B57C-ADD1-A839-DA57-33AE3FFB629E}"/>
              </a:ext>
            </a:extLst>
          </p:cNvPr>
          <p:cNvSpPr>
            <a:spLocks noGrp="1"/>
          </p:cNvSpPr>
          <p:nvPr>
            <p:ph type="pic" idx="1"/>
          </p:nvPr>
        </p:nvSpPr>
        <p:spPr>
          <a:xfrm>
            <a:off x="7815470" y="-1"/>
            <a:ext cx="4376530" cy="6018401"/>
          </a:xfrm>
        </p:spPr>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Contributions</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2064697" y="1813208"/>
            <a:ext cx="3551111" cy="2231330"/>
          </a:xfrm>
        </p:spPr>
        <p:txBody>
          <a:bodyPr/>
          <a:lstStyle/>
          <a:p>
            <a:r>
              <a:rPr lang="en-US" dirty="0"/>
              <a:t>Bhakti Bharat </a:t>
            </a:r>
            <a:r>
              <a:rPr lang="en-US" dirty="0" err="1"/>
              <a:t>desai</a:t>
            </a:r>
            <a:endParaRPr lang="en-US" dirty="0"/>
          </a:p>
          <a:p>
            <a:r>
              <a:rPr lang="en-US" cap="none" dirty="0">
                <a:latin typeface="+mn-lt"/>
              </a:rPr>
              <a:t>Backend Connections</a:t>
            </a:r>
          </a:p>
          <a:p>
            <a:r>
              <a:rPr lang="en-US" cap="none" dirty="0">
                <a:latin typeface="+mn-lt"/>
              </a:rPr>
              <a:t>Architecture</a:t>
            </a:r>
          </a:p>
          <a:p>
            <a:r>
              <a:rPr lang="en-US" cap="none" dirty="0">
                <a:latin typeface="+mn-lt"/>
              </a:rPr>
              <a:t>Draft-</a:t>
            </a:r>
            <a:r>
              <a:rPr lang="en-US" cap="none" dirty="0" err="1">
                <a:latin typeface="+mn-lt"/>
              </a:rPr>
              <a:t>js</a:t>
            </a:r>
            <a:endParaRPr lang="en-US" cap="none" dirty="0">
              <a:latin typeface="+mn-lt"/>
            </a:endParaRPr>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7429018" y="1731766"/>
            <a:ext cx="3551111" cy="2231330"/>
          </a:xfrm>
        </p:spPr>
        <p:txBody>
          <a:bodyPr/>
          <a:lstStyle/>
          <a:p>
            <a:r>
              <a:rPr lang="en-US" dirty="0" err="1"/>
              <a:t>DIVYAsREE</a:t>
            </a:r>
            <a:r>
              <a:rPr lang="en-US" dirty="0"/>
              <a:t> GANDIKOTTA</a:t>
            </a:r>
          </a:p>
          <a:p>
            <a:r>
              <a:rPr lang="en-US" cap="none" dirty="0">
                <a:latin typeface="+mn-lt"/>
              </a:rPr>
              <a:t>UI Design</a:t>
            </a:r>
          </a:p>
          <a:p>
            <a:r>
              <a:rPr lang="en-US" cap="none" dirty="0">
                <a:latin typeface="+mn-lt"/>
              </a:rPr>
              <a:t>Notes Component</a:t>
            </a:r>
          </a:p>
          <a:p>
            <a:r>
              <a:rPr lang="en-US" cap="none" dirty="0">
                <a:latin typeface="+mn-lt"/>
              </a:rPr>
              <a:t>Activities Component</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a:xfrm>
            <a:off x="7711636" y="4600875"/>
            <a:ext cx="3551111" cy="2107457"/>
          </a:xfrm>
        </p:spPr>
        <p:txBody>
          <a:bodyPr/>
          <a:lstStyle/>
          <a:p>
            <a:r>
              <a:rPr lang="en-US" dirty="0"/>
              <a:t>MEGHNA ALLAM</a:t>
            </a:r>
          </a:p>
          <a:p>
            <a:r>
              <a:rPr lang="en-US" cap="none" dirty="0">
                <a:latin typeface="+mn-lt"/>
              </a:rPr>
              <a:t>UI Design </a:t>
            </a:r>
          </a:p>
          <a:p>
            <a:r>
              <a:rPr lang="en-US" cap="none" dirty="0">
                <a:latin typeface="+mn-lt"/>
              </a:rPr>
              <a:t>User Dashboard</a:t>
            </a:r>
          </a:p>
          <a:p>
            <a:r>
              <a:rPr lang="en-US" cap="none" dirty="0">
                <a:latin typeface="+mn-lt"/>
              </a:rPr>
              <a:t>Relax Component</a:t>
            </a:r>
          </a:p>
          <a:p>
            <a:pPr marL="342900" indent="-342900">
              <a:buFont typeface="Arial" panose="020B0604020202020204" pitchFamily="34" charset="0"/>
              <a:buChar char="•"/>
            </a:pPr>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2147641" y="4477003"/>
            <a:ext cx="3551111" cy="2231330"/>
          </a:xfrm>
        </p:spPr>
        <p:txBody>
          <a:bodyPr/>
          <a:lstStyle/>
          <a:p>
            <a:r>
              <a:rPr lang="en-US" dirty="0"/>
              <a:t>SAI SRAVANI PILLARISETTY</a:t>
            </a:r>
          </a:p>
          <a:p>
            <a:r>
              <a:rPr lang="en-US" cap="none" dirty="0">
                <a:latin typeface="+mn-lt"/>
              </a:rPr>
              <a:t>Sign In/Sign Up Page</a:t>
            </a:r>
          </a:p>
          <a:p>
            <a:r>
              <a:rPr lang="en-US" cap="none" dirty="0">
                <a:latin typeface="+mn-lt"/>
              </a:rPr>
              <a:t>Quotable API</a:t>
            </a:r>
          </a:p>
          <a:p>
            <a:r>
              <a:rPr lang="en-US" cap="none" dirty="0">
                <a:latin typeface="+mn-lt"/>
              </a:rPr>
              <a:t>Draft-</a:t>
            </a:r>
            <a:r>
              <a:rPr lang="en-US" cap="none" dirty="0" err="1">
                <a:latin typeface="+mn-lt"/>
              </a:rPr>
              <a:t>js</a:t>
            </a:r>
            <a:endParaRPr lang="en-US" cap="none" dirty="0">
              <a:latin typeface="+mn-lt"/>
            </a:endParaRPr>
          </a:p>
        </p:txBody>
      </p:sp>
    </p:spTree>
    <p:extLst>
      <p:ext uri="{BB962C8B-B14F-4D97-AF65-F5344CB8AC3E}">
        <p14:creationId xmlns:p14="http://schemas.microsoft.com/office/powerpoint/2010/main" val="3272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Technology Used</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Content Placeholder 2">
            <a:extLst>
              <a:ext uri="{FF2B5EF4-FFF2-40B4-BE49-F238E27FC236}">
                <a16:creationId xmlns:a16="http://schemas.microsoft.com/office/drawing/2014/main" id="{99EC8B81-0B36-DE23-A111-2425DEC5219A}"/>
              </a:ext>
            </a:extLst>
          </p:cNvPr>
          <p:cNvSpPr>
            <a:spLocks noGrp="1"/>
          </p:cNvSpPr>
          <p:nvPr>
            <p:ph idx="1"/>
          </p:nvPr>
        </p:nvSpPr>
        <p:spPr/>
        <p:txBody>
          <a:bodyPr>
            <a:normAutofit lnSpcReduction="10000"/>
          </a:bodyPr>
          <a:lstStyle/>
          <a:p>
            <a:r>
              <a:rPr lang="en-IN" dirty="0"/>
              <a:t>Node</a:t>
            </a:r>
          </a:p>
          <a:p>
            <a:r>
              <a:rPr lang="en-IN" dirty="0"/>
              <a:t>Express</a:t>
            </a:r>
          </a:p>
          <a:p>
            <a:r>
              <a:rPr lang="en-IN" dirty="0"/>
              <a:t>Mongoose &amp; MongoDB database in cloud (Atlas)</a:t>
            </a:r>
          </a:p>
          <a:p>
            <a:r>
              <a:rPr lang="en-IN" dirty="0"/>
              <a:t>React and Redux</a:t>
            </a:r>
          </a:p>
          <a:p>
            <a:r>
              <a:rPr lang="en-IN" dirty="0"/>
              <a:t>Local Storage</a:t>
            </a:r>
          </a:p>
          <a:p>
            <a:r>
              <a:rPr lang="en-IN" dirty="0" err="1"/>
              <a:t>Axios</a:t>
            </a:r>
            <a:r>
              <a:rPr lang="en-IN" dirty="0"/>
              <a:t>, Fetch</a:t>
            </a:r>
          </a:p>
          <a:p>
            <a:r>
              <a:rPr lang="en-IN" dirty="0"/>
              <a:t>SCSS</a:t>
            </a:r>
          </a:p>
          <a:p>
            <a:r>
              <a:rPr lang="en-IN" dirty="0"/>
              <a:t>JWT</a:t>
            </a:r>
          </a:p>
          <a:p>
            <a:pPr marL="0" indent="0">
              <a:buNone/>
            </a:pPr>
            <a:endParaRPr lang="en-IN"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Features</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99EC8B81-0B36-DE23-A111-2425DEC5219A}"/>
              </a:ext>
            </a:extLst>
          </p:cNvPr>
          <p:cNvSpPr>
            <a:spLocks noGrp="1"/>
          </p:cNvSpPr>
          <p:nvPr>
            <p:ph idx="1"/>
          </p:nvPr>
        </p:nvSpPr>
        <p:spPr>
          <a:xfrm>
            <a:off x="576072" y="2043924"/>
            <a:ext cx="9363456" cy="3757703"/>
          </a:xfrm>
        </p:spPr>
        <p:txBody>
          <a:bodyPr>
            <a:normAutofit/>
          </a:bodyPr>
          <a:lstStyle/>
          <a:p>
            <a:r>
              <a:rPr lang="en-IN" dirty="0"/>
              <a:t>Login and Register using JWT Tokens</a:t>
            </a:r>
          </a:p>
          <a:p>
            <a:r>
              <a:rPr lang="en-IN" dirty="0"/>
              <a:t>CRUD operations in Journal using external </a:t>
            </a:r>
            <a:r>
              <a:rPr lang="en-IN" dirty="0" err="1"/>
              <a:t>npm</a:t>
            </a:r>
            <a:r>
              <a:rPr lang="en-IN" dirty="0"/>
              <a:t> package Draft-</a:t>
            </a:r>
            <a:r>
              <a:rPr lang="en-IN" dirty="0" err="1"/>
              <a:t>js</a:t>
            </a:r>
            <a:r>
              <a:rPr lang="en-IN" dirty="0"/>
              <a:t> </a:t>
            </a:r>
          </a:p>
          <a:p>
            <a:r>
              <a:rPr lang="en-IN" dirty="0"/>
              <a:t>Viewable Quotes using External API - Quotable</a:t>
            </a:r>
          </a:p>
          <a:p>
            <a:r>
              <a:rPr lang="en-IN" dirty="0"/>
              <a:t>CRUD and Local Storage in Text Editor(Daily Check-In)</a:t>
            </a:r>
          </a:p>
          <a:p>
            <a:r>
              <a:rPr lang="en-IN" dirty="0"/>
              <a:t>Relax focus timer</a:t>
            </a:r>
          </a:p>
          <a:p>
            <a:endParaRPr lang="en-IN" dirty="0"/>
          </a:p>
        </p:txBody>
      </p:sp>
    </p:spTree>
    <p:extLst>
      <p:ext uri="{BB962C8B-B14F-4D97-AF65-F5344CB8AC3E}">
        <p14:creationId xmlns:p14="http://schemas.microsoft.com/office/powerpoint/2010/main" val="294684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E439-C73C-CC4A-E594-CDA0B82B9F1C}"/>
              </a:ext>
            </a:extLst>
          </p:cNvPr>
          <p:cNvSpPr>
            <a:spLocks noGrp="1"/>
          </p:cNvSpPr>
          <p:nvPr>
            <p:ph type="title"/>
          </p:nvPr>
        </p:nvSpPr>
        <p:spPr/>
        <p:txBody>
          <a:bodyPr/>
          <a:lstStyle/>
          <a:p>
            <a:r>
              <a:rPr lang="en-IN" dirty="0"/>
              <a:t>Landing Page</a:t>
            </a:r>
          </a:p>
        </p:txBody>
      </p:sp>
      <p:pic>
        <p:nvPicPr>
          <p:cNvPr id="8" name="Content Placeholder 7">
            <a:extLst>
              <a:ext uri="{FF2B5EF4-FFF2-40B4-BE49-F238E27FC236}">
                <a16:creationId xmlns:a16="http://schemas.microsoft.com/office/drawing/2014/main" id="{C7CA8045-E056-6541-632C-F68BAF99F2CA}"/>
              </a:ext>
            </a:extLst>
          </p:cNvPr>
          <p:cNvPicPr>
            <a:picLocks noGrp="1" noChangeAspect="1"/>
          </p:cNvPicPr>
          <p:nvPr>
            <p:ph idx="1"/>
          </p:nvPr>
        </p:nvPicPr>
        <p:blipFill>
          <a:blip r:embed="rId2"/>
          <a:stretch>
            <a:fillRect/>
          </a:stretch>
        </p:blipFill>
        <p:spPr>
          <a:xfrm>
            <a:off x="2297566" y="1859880"/>
            <a:ext cx="7072611" cy="3876675"/>
          </a:xfrm>
        </p:spPr>
      </p:pic>
      <p:sp>
        <p:nvSpPr>
          <p:cNvPr id="6" name="Slide Number Placeholder 5">
            <a:extLst>
              <a:ext uri="{FF2B5EF4-FFF2-40B4-BE49-F238E27FC236}">
                <a16:creationId xmlns:a16="http://schemas.microsoft.com/office/drawing/2014/main" id="{C6273D1A-B6E4-DBC6-AFF9-CA9A1C92DC98}"/>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54924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DE1F-DE02-64F0-3CFB-158A994DC8C0}"/>
              </a:ext>
            </a:extLst>
          </p:cNvPr>
          <p:cNvSpPr>
            <a:spLocks noGrp="1"/>
          </p:cNvSpPr>
          <p:nvPr>
            <p:ph type="title"/>
          </p:nvPr>
        </p:nvSpPr>
        <p:spPr/>
        <p:txBody>
          <a:bodyPr/>
          <a:lstStyle/>
          <a:p>
            <a:r>
              <a:rPr lang="en-IN" dirty="0"/>
              <a:t>Sign Up/Sign In</a:t>
            </a:r>
          </a:p>
        </p:txBody>
      </p:sp>
      <p:pic>
        <p:nvPicPr>
          <p:cNvPr id="8" name="Content Placeholder 7">
            <a:extLst>
              <a:ext uri="{FF2B5EF4-FFF2-40B4-BE49-F238E27FC236}">
                <a16:creationId xmlns:a16="http://schemas.microsoft.com/office/drawing/2014/main" id="{E21C5A6B-16CC-014F-6913-7154F84ADFD6}"/>
              </a:ext>
            </a:extLst>
          </p:cNvPr>
          <p:cNvPicPr>
            <a:picLocks noGrp="1" noChangeAspect="1"/>
          </p:cNvPicPr>
          <p:nvPr>
            <p:ph idx="1"/>
          </p:nvPr>
        </p:nvPicPr>
        <p:blipFill>
          <a:blip r:embed="rId2"/>
          <a:stretch>
            <a:fillRect/>
          </a:stretch>
        </p:blipFill>
        <p:spPr>
          <a:xfrm>
            <a:off x="712563" y="1871345"/>
            <a:ext cx="4961400" cy="2527935"/>
          </a:xfrm>
        </p:spPr>
      </p:pic>
      <p:sp>
        <p:nvSpPr>
          <p:cNvPr id="4" name="Date Placeholder 3">
            <a:extLst>
              <a:ext uri="{FF2B5EF4-FFF2-40B4-BE49-F238E27FC236}">
                <a16:creationId xmlns:a16="http://schemas.microsoft.com/office/drawing/2014/main" id="{B728FC07-E5D2-58AE-19C8-E57F95D465C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C3DB8CD-0B22-E136-892C-B3687D65420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0679101-0E11-A3FA-4811-CEB36001CD61}"/>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10" name="Picture 9">
            <a:extLst>
              <a:ext uri="{FF2B5EF4-FFF2-40B4-BE49-F238E27FC236}">
                <a16:creationId xmlns:a16="http://schemas.microsoft.com/office/drawing/2014/main" id="{27C60044-1AA7-BEFE-E7CC-0C8FB486EE33}"/>
              </a:ext>
            </a:extLst>
          </p:cNvPr>
          <p:cNvPicPr>
            <a:picLocks noChangeAspect="1"/>
          </p:cNvPicPr>
          <p:nvPr/>
        </p:nvPicPr>
        <p:blipFill>
          <a:blip r:embed="rId3"/>
          <a:stretch>
            <a:fillRect/>
          </a:stretch>
        </p:blipFill>
        <p:spPr>
          <a:xfrm>
            <a:off x="6096000" y="1871344"/>
            <a:ext cx="5673963" cy="2527935"/>
          </a:xfrm>
          <a:prstGeom prst="rect">
            <a:avLst/>
          </a:prstGeom>
        </p:spPr>
      </p:pic>
    </p:spTree>
    <p:extLst>
      <p:ext uri="{BB962C8B-B14F-4D97-AF65-F5344CB8AC3E}">
        <p14:creationId xmlns:p14="http://schemas.microsoft.com/office/powerpoint/2010/main" val="400405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90E5-9E08-B149-7259-B0BD11884BA4}"/>
              </a:ext>
            </a:extLst>
          </p:cNvPr>
          <p:cNvSpPr>
            <a:spLocks noGrp="1"/>
          </p:cNvSpPr>
          <p:nvPr>
            <p:ph type="title"/>
          </p:nvPr>
        </p:nvSpPr>
        <p:spPr/>
        <p:txBody>
          <a:bodyPr/>
          <a:lstStyle/>
          <a:p>
            <a:r>
              <a:rPr lang="en-IN" dirty="0"/>
              <a:t>User Dashboard</a:t>
            </a:r>
          </a:p>
        </p:txBody>
      </p:sp>
      <p:sp>
        <p:nvSpPr>
          <p:cNvPr id="6" name="Slide Number Placeholder 5">
            <a:extLst>
              <a:ext uri="{FF2B5EF4-FFF2-40B4-BE49-F238E27FC236}">
                <a16:creationId xmlns:a16="http://schemas.microsoft.com/office/drawing/2014/main" id="{2A977672-A25B-45A5-0411-04DF051DBD74}"/>
              </a:ext>
            </a:extLst>
          </p:cNvPr>
          <p:cNvSpPr>
            <a:spLocks noGrp="1"/>
          </p:cNvSpPr>
          <p:nvPr>
            <p:ph type="sldNum" sz="quarter" idx="12"/>
          </p:nvPr>
        </p:nvSpPr>
        <p:spPr/>
        <p:txBody>
          <a:bodyPr/>
          <a:lstStyle/>
          <a:p>
            <a:fld id="{58FB4751-880F-D840-AAA9-3A15815CC996}" type="slidenum">
              <a:rPr lang="en-US" smtClean="0"/>
              <a:t>9</a:t>
            </a:fld>
            <a:endParaRPr lang="en-US" dirty="0"/>
          </a:p>
        </p:txBody>
      </p:sp>
      <p:pic>
        <p:nvPicPr>
          <p:cNvPr id="12" name="Content Placeholder 11">
            <a:extLst>
              <a:ext uri="{FF2B5EF4-FFF2-40B4-BE49-F238E27FC236}">
                <a16:creationId xmlns:a16="http://schemas.microsoft.com/office/drawing/2014/main" id="{395C1611-B080-2724-0D58-78555C79C6FC}"/>
              </a:ext>
            </a:extLst>
          </p:cNvPr>
          <p:cNvPicPr>
            <a:picLocks noGrp="1" noChangeAspect="1"/>
          </p:cNvPicPr>
          <p:nvPr>
            <p:ph idx="1"/>
          </p:nvPr>
        </p:nvPicPr>
        <p:blipFill>
          <a:blip r:embed="rId2"/>
          <a:stretch>
            <a:fillRect/>
          </a:stretch>
        </p:blipFill>
        <p:spPr>
          <a:xfrm>
            <a:off x="3125726" y="1542131"/>
            <a:ext cx="5416291" cy="4471261"/>
          </a:xfrm>
        </p:spPr>
      </p:pic>
    </p:spTree>
    <p:extLst>
      <p:ext uri="{BB962C8B-B14F-4D97-AF65-F5344CB8AC3E}">
        <p14:creationId xmlns:p14="http://schemas.microsoft.com/office/powerpoint/2010/main" val="102666723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{2BCC6014-2E31-4B6C-A523-D312B6A94D19}tf11964407_win32</Template>
  <TotalTime>1245</TotalTime>
  <Words>294</Words>
  <Application>Microsoft Office PowerPoint</Application>
  <PresentationFormat>Widescreen</PresentationFormat>
  <Paragraphs>78</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Gill Sans Nova</vt:lpstr>
      <vt:lpstr>Gill Sans Nova Light</vt:lpstr>
      <vt:lpstr>Sagona Book</vt:lpstr>
      <vt:lpstr>Office Theme</vt:lpstr>
      <vt:lpstr>Revive</vt:lpstr>
      <vt:lpstr>Agenda</vt:lpstr>
      <vt:lpstr>Objective</vt:lpstr>
      <vt:lpstr>Contributions</vt:lpstr>
      <vt:lpstr>Technology Used</vt:lpstr>
      <vt:lpstr>Features</vt:lpstr>
      <vt:lpstr>Landing Page</vt:lpstr>
      <vt:lpstr>Sign Up/Sign In</vt:lpstr>
      <vt:lpstr>User Dashboard</vt:lpstr>
      <vt:lpstr>Journal </vt:lpstr>
      <vt:lpstr>Relax</vt:lpstr>
      <vt:lpstr>Daily Check-In</vt:lpstr>
      <vt:lpstr>Activities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Revive</dc:title>
  <dc:creator>Sai Sravani</dc:creator>
  <cp:lastModifiedBy>Sai Sravani</cp:lastModifiedBy>
  <cp:revision>18</cp:revision>
  <dcterms:created xsi:type="dcterms:W3CDTF">2022-12-06T19:44:57Z</dcterms:created>
  <dcterms:modified xsi:type="dcterms:W3CDTF">2022-12-08T15:53:10Z</dcterms:modified>
</cp:coreProperties>
</file>