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BqjBJDfBbQU0/cJIFx+4lp1oS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Hotel California – 0.2s interval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images that might help explain the algorithm better.</a:t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www.bbc.com/culture/article/20180821-can-data-reveal-the-saddest-song-ever?ocid=twcul&amp;referer=https%3A%2F%2Ft.co%2F" TargetMode="External"/><Relationship Id="rId5" Type="http://schemas.openxmlformats.org/officeDocument/2006/relationships/hyperlink" Target="https://www.bbc.com/culture/article/20180821-can-data-reveal-the-saddest-song-ever?ocid=twcul&amp;referer=https%3A%2F%2Ft.co%2F" TargetMode="External"/><Relationship Id="rId6" Type="http://schemas.openxmlformats.org/officeDocument/2006/relationships/hyperlink" Target="https://rinzewind.org/blog-en/2016/what-are-the-saddest-and-happiest-songs-a-spotify-data-analysis-projec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p3quack.lol/" TargetMode="External"/><Relationship Id="rId4" Type="http://schemas.openxmlformats.org/officeDocument/2006/relationships/hyperlink" Target="https://convertio.co/download/734e1bec3a550f3a634cc76a49a82fb64de6d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body"/>
          </p:nvPr>
        </p:nvSpPr>
        <p:spPr>
          <a:xfrm>
            <a:off x="241177" y="100208"/>
            <a:ext cx="3032342" cy="607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Stats for the entire: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are the values used.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Independent of interval.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Stats based on the average of each segment: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28288" t="19950"/>
          <a:stretch/>
        </p:blipFill>
        <p:spPr>
          <a:xfrm>
            <a:off x="3463435" y="2088551"/>
            <a:ext cx="7722307" cy="4669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"/>
          <p:cNvGrpSpPr/>
          <p:nvPr/>
        </p:nvGrpSpPr>
        <p:grpSpPr>
          <a:xfrm>
            <a:off x="3368185" y="100208"/>
            <a:ext cx="6928720" cy="824463"/>
            <a:chOff x="3463435" y="109733"/>
            <a:chExt cx="6928720" cy="824463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63435" y="185933"/>
              <a:ext cx="6928720" cy="748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/>
            <p:nvPr/>
          </p:nvSpPr>
          <p:spPr>
            <a:xfrm>
              <a:off x="7439025" y="109733"/>
              <a:ext cx="2600325" cy="461767"/>
            </a:xfrm>
            <a:prstGeom prst="ellipse">
              <a:avLst/>
            </a:prstGeom>
            <a:noFill/>
            <a:ln cap="flat" cmpd="sng" w="381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Spotify’s algo based song classification</a:t>
            </a:r>
            <a:endParaRPr/>
          </a:p>
        </p:txBody>
      </p:sp>
      <p:pic>
        <p:nvPicPr>
          <p:cNvPr descr="[Credit: Miriam Quick. Data source: Spotify, extracted using spotifyr. 1,080 tracks that reached number one on Billboard Hot 100, July 1958 to April 2018, incl double A sides]" id="100" name="Google Shape;100;p2"/>
          <p:cNvPicPr preferRelativeResize="0"/>
          <p:nvPr/>
        </p:nvPicPr>
        <p:blipFill rotWithShape="1">
          <a:blip r:embed="rId3">
            <a:alphaModFix/>
          </a:blip>
          <a:srcRect b="-3" l="0" r="-789" t="0"/>
          <a:stretch/>
        </p:blipFill>
        <p:spPr>
          <a:xfrm>
            <a:off x="841247" y="2516777"/>
            <a:ext cx="6558173" cy="36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7546848" y="2516777"/>
            <a:ext cx="3803904" cy="3660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Link to the classifier, based on Spotify API:</a:t>
            </a:r>
            <a:endParaRPr sz="220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https://www.bbc.com/culture/article/20180821-can-data-reveal-the-saddest-song-ever?ocid=twcul&amp;referer=https%3A%2F%2Ft.co%2F</a:t>
            </a:r>
            <a:endParaRPr sz="2200"/>
          </a:p>
          <a:p>
            <a:pPr indent="-12033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Large repository of happy –sad songs, as classified by Spotify: (Also has steps on how to get started.)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u="sng">
                <a:solidFill>
                  <a:schemeClr val="hlink"/>
                </a:solidFill>
                <a:hlinkClick r:id="rId6"/>
              </a:rPr>
              <a:t>https://rinzewind.org/blog-en/2016/what-are-the-saddest-and-happiest-songs-a-spotify-data-analysis-project.html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Download songs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songs: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https://mp3quack.lol/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 MP3 to WAV: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https://convertio.co/download/734e1bec3a550f3a634cc76a49a82fb64de6d1/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Training: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Hear &amp; feel 2 songs on the different end of the spectrum.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Testing: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Play the vibrations of the 2 songs, 5 times each (randomly) and ask the user to identify the song.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possible, play 1 more of the same genre and ask them to classify it.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FT of the voice signal | Download Scientific Diagram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6862" y="666135"/>
            <a:ext cx="3214507" cy="2410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ylan Campbell – Handling Audio Data"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871" y="666135"/>
            <a:ext cx="3534762" cy="255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2021-03-25T01:46:21Z</dcterms:created>
  <dc:creator>Nair, Dhanya</dc:creator>
</cp:coreProperties>
</file>