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A6C49-973A-4585-8EBF-7FFC0A2AF9F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B98E-CBE2-4E7E-BEC3-F6A12C33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Hotel California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B98E-CBE2-4E7E-BEC3-F6A12C33D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11A8-6439-477C-A2CE-537595C8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71E0-30C5-4BD1-8EB7-7986F8C51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CFE5-F7AA-4C70-A944-7892A935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DBB0-3AEC-4961-A3B6-5CD88619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8649-2486-40B8-AA9E-04C949E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B1D2-9D5A-463B-A6CF-A956E228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A126A-E642-4682-A1E2-D3B429A8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E83E-756B-4862-BFB8-801C372A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31C3-2213-4593-B617-77DBE5B5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AFFF-9CAB-425F-8404-DDDF73FC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17846-41F6-4DF7-B435-CA07BB1D0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18275-55AD-41AE-BE5C-FE6EA77D7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D57E-8729-4502-B7DB-61629024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9A9C-51DF-4C3E-B141-82758B0C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FEC0-CF66-4CFD-BC92-6AB35F70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22F3-3FAB-4336-A2EA-01738A10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A579-E39A-4CD7-98F1-18C2B81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E98E-307B-4ECD-9F95-87B6722A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839C-F3C9-4BDC-BA59-86002565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56C7-54A7-4F01-B3AA-5520F6EB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7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F586-8694-4EE5-8E56-99FBE098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9BDB0-D723-48B3-8704-F88BC220B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2D1B-009A-41C5-8423-F2843B60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E764-2654-42A7-843E-DCFD7486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6CB9-EAC1-4E0B-A4DD-F0F735CC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B7BB-942C-4D2E-BBA0-E6F88DF9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D2E4-037F-4408-AA87-7CB5BBAB5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D0E61-08B6-4E8C-8524-43FED8D6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0D5A-828D-4D66-8B89-86EA59B2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3F7D2-C910-4596-8282-3A90C0E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591AC-4192-4C21-B935-5FEBC562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73A9-30A6-4B5D-AA44-E8F917C5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3CD6-299D-457B-B54B-E000AB74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8A653-AC7D-478C-ADEF-F1E13A22B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AE2EB-B382-4112-9FE0-5D99B8F58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CC96A-B23C-4CE1-9378-3FEC65A87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E3434-8732-4C92-8B20-D2245BC2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C0228-8605-45AB-A6FA-155CD192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477A2-E326-41BA-85AB-76F26C3A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F4B0-29E7-47FB-8686-7B05B955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2C261-0A11-4F86-805C-D121336D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86FA1-6DD1-4313-8BB3-04EB5C6B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E4B23-CA9F-47E4-9929-0FD1AFFC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27407-BC15-495F-9A63-F86CEB1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F6025-3553-4B22-9155-3E5965E1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10ADF-ED04-4735-8C2A-14C4BCC1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AAF4-DC6E-4FAE-A0D0-27384A43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D55F-31D7-4818-836E-F97A98B3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9712C-02BF-4904-B275-D672DC67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14FC0-E877-488A-B628-9927C638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CD722-5DC8-44C9-9570-6C1341D0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8CC10-2BDF-4D57-A68E-4F462B58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764D-ABAE-40DB-8E0D-992173D7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9EFE4-75DE-4DE6-8E26-1A17C03A0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5977A-CE0E-4293-97AF-6703DBE6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0AC9-8E5D-41F3-B535-BA970B18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91A90-AFD1-4C77-BC69-B90C5DF1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92BF-7E6A-4ABE-948C-277C0C9B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43777-0700-4DBE-8391-CA865325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F8F10-C457-46BD-A849-1272B764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3645-572E-4C5A-8161-5FA4D97BD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4865-9570-4236-943E-1857FADD0B9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6425-341F-4940-B6E0-15081967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9818-0C19-4945-91ED-A348FD331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8DC2-FC5B-4A16-B606-AA882F97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culture/article/20180821-can-data-reveal-the-saddest-song-ever?ocid=twcul&amp;referer=https%3A%2F%2Ft.co%2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inzewind.org/blog-en/2016/what-are-the-saddest-and-happiest-songs-a-spotify-data-analysis-projec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vertio.co/download/734e1bec3a550f3a634cc76a49a82fb64de6d1/" TargetMode="External"/><Relationship Id="rId2" Type="http://schemas.openxmlformats.org/officeDocument/2006/relationships/hyperlink" Target="https://mp3quack.lo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59A2-9A6F-46E2-882F-9B351A1B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F4C0-DAB4-4203-AC4D-9F3C9C22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A8C4-4323-4EF9-BB91-4E9032F7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C016-EC6C-4238-A7C3-452662B8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Spotify’s algo based song classification</a:t>
            </a:r>
          </a:p>
        </p:txBody>
      </p:sp>
      <p:pic>
        <p:nvPicPr>
          <p:cNvPr id="5" name="Picture 2" descr="[Credit: Miriam Quick. Data source: Spotify, extracted using spotifyr. 1,080 tracks that reached number one on Billboard Hot 100, July 1958 to April 2018, incl double A sides]">
            <a:extLst>
              <a:ext uri="{FF2B5EF4-FFF2-40B4-BE49-F238E27FC236}">
                <a16:creationId xmlns:a16="http://schemas.microsoft.com/office/drawing/2014/main" id="{0FCD88C2-657B-4042-B8F6-019D6B564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789" b="-3"/>
          <a:stretch/>
        </p:blipFill>
        <p:spPr bwMode="auto">
          <a:xfrm>
            <a:off x="841247" y="2516777"/>
            <a:ext cx="6558173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7559-C5DF-4BC6-8FED-AFD9BABD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>
                <a:hlinkClick r:id="rId3"/>
              </a:rPr>
              <a:t>https://www.bbc.com/culture/article/20180821-can-data-reveal-the-saddest-song-ever?ocid=twcul&amp;referer=https%3A%2F%2Ft.co%2F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hlinkClick r:id="rId4"/>
              </a:rPr>
              <a:t>https://rinzewind.org/blog-en/2016/what-are-the-saddest-and-happiest-songs-a-spotify-data-analysis-project.html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129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EA48-DBDD-4FD7-95F9-05B810CA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D30C-5563-4204-84CC-56329752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songs: </a:t>
            </a:r>
            <a:r>
              <a:rPr lang="en-US" dirty="0">
                <a:hlinkClick r:id="rId2"/>
              </a:rPr>
              <a:t>https://mp3quack.lol/</a:t>
            </a:r>
            <a:endParaRPr lang="en-US" dirty="0"/>
          </a:p>
          <a:p>
            <a:r>
              <a:rPr lang="en-US" dirty="0"/>
              <a:t>Convert MP3 to WAV: </a:t>
            </a:r>
            <a:r>
              <a:rPr lang="en-US" dirty="0">
                <a:hlinkClick r:id="rId3"/>
              </a:rPr>
              <a:t>https://convertio.co/download/734e1bec3a550f3a634cc76a49a82fb64de6d1/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7F2A-6C17-46AC-A3BC-D0881EE4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DCD1-0574-469B-A1ED-A0D9ECE0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Training:</a:t>
            </a:r>
          </a:p>
          <a:p>
            <a:r>
              <a:rPr lang="en-US"/>
              <a:t>Hear </a:t>
            </a:r>
            <a:r>
              <a:rPr lang="en-US" dirty="0"/>
              <a:t>&amp; feel 2 songs on the different end of the spectrum.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r>
              <a:rPr lang="en-US" dirty="0"/>
              <a:t>Play the vibrations of the 2 songs, 5 times each (randomly) and ask the user to identify the song.</a:t>
            </a:r>
          </a:p>
          <a:p>
            <a:r>
              <a:rPr lang="en-US" dirty="0"/>
              <a:t>If possible, play 1 more of the same genre and ask them to classify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4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136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Spotify’s algo based song classification</vt:lpstr>
      <vt:lpstr>Download songs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 Dhanya</dc:creator>
  <cp:lastModifiedBy>Nair, Dhanya</cp:lastModifiedBy>
  <cp:revision>8</cp:revision>
  <dcterms:created xsi:type="dcterms:W3CDTF">2021-03-25T01:46:21Z</dcterms:created>
  <dcterms:modified xsi:type="dcterms:W3CDTF">2021-04-02T17:59:21Z</dcterms:modified>
</cp:coreProperties>
</file>