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8002250" cy="54006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>
          <p15:clr>
            <a:srgbClr val="A4A3A4"/>
          </p15:clr>
        </p15:guide>
        <p15:guide id="2" pos="56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34" y="466"/>
      </p:cViewPr>
      <p:guideLst>
        <p:guide orient="horz" pos="1701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28481-3B12-4FBD-9C38-E56B332D8C6C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0" y="685800"/>
            <a:ext cx="11430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3C73E-B7AA-46C0-A28D-5015F4E49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90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286000" y="685800"/>
            <a:ext cx="11430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3C73E-B7AA-46C0-A28D-5015F4E49A1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231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69" y="1677711"/>
            <a:ext cx="15301913" cy="11576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338" y="3060382"/>
            <a:ext cx="12601575" cy="1380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2542-E0D6-4FF7-9D5E-8121F1359D70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900B-D8D2-4FEB-9F8E-73BEDC4C8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3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2542-E0D6-4FF7-9D5E-8121F1359D70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900B-D8D2-4FEB-9F8E-73BEDC4C8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124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555697" y="216279"/>
            <a:ext cx="6378921" cy="46080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18929" y="216279"/>
            <a:ext cx="18836730" cy="46080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2542-E0D6-4FF7-9D5E-8121F1359D70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900B-D8D2-4FEB-9F8E-73BEDC4C8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69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2542-E0D6-4FF7-9D5E-8121F1359D70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900B-D8D2-4FEB-9F8E-73BEDC4C8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049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54" y="3470435"/>
            <a:ext cx="15301913" cy="107263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54" y="2289037"/>
            <a:ext cx="15301913" cy="118139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2542-E0D6-4FF7-9D5E-8121F1359D70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900B-D8D2-4FEB-9F8E-73BEDC4C8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28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8928" y="1260159"/>
            <a:ext cx="12607826" cy="35641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26792" y="1260159"/>
            <a:ext cx="12607826" cy="356419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2542-E0D6-4FF7-9D5E-8121F1359D70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900B-D8D2-4FEB-9F8E-73BEDC4C8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97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216277"/>
            <a:ext cx="16202025" cy="90011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1208901"/>
            <a:ext cx="7954120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113" y="1712714"/>
            <a:ext cx="7954120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4894" y="1208901"/>
            <a:ext cx="7957245" cy="5038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4894" y="1712714"/>
            <a:ext cx="7957245" cy="31116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2542-E0D6-4FF7-9D5E-8121F1359D70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900B-D8D2-4FEB-9F8E-73BEDC4C8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03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2542-E0D6-4FF7-9D5E-8121F1359D70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900B-D8D2-4FEB-9F8E-73BEDC4C8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99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2542-E0D6-4FF7-9D5E-8121F1359D70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900B-D8D2-4FEB-9F8E-73BEDC4C8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52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5" y="215027"/>
            <a:ext cx="5922616" cy="91511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8380" y="215028"/>
            <a:ext cx="10063758" cy="46093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5" y="1130142"/>
            <a:ext cx="5922616" cy="369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2542-E0D6-4FF7-9D5E-8121F1359D70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900B-D8D2-4FEB-9F8E-73BEDC4C8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91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568" y="3780473"/>
            <a:ext cx="10801350" cy="4463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568" y="482560"/>
            <a:ext cx="10801350" cy="32404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568" y="4226779"/>
            <a:ext cx="10801350" cy="6338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2542-E0D6-4FF7-9D5E-8121F1359D70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900B-D8D2-4FEB-9F8E-73BEDC4C8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35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16277"/>
            <a:ext cx="16202025" cy="90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1260159"/>
            <a:ext cx="16202025" cy="3564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113" y="5005627"/>
            <a:ext cx="420052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22542-E0D6-4FF7-9D5E-8121F1359D70}" type="datetimeFigureOut">
              <a:rPr lang="en-IN" smtClean="0"/>
              <a:t>19-04-2015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0769" y="5005627"/>
            <a:ext cx="5700713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01613" y="5005627"/>
            <a:ext cx="420052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F900B-D8D2-4FEB-9F8E-73BEDC4C8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77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3" y="1260177"/>
            <a:ext cx="4032473" cy="2661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8" name="Straight Connector 77"/>
          <p:cNvCxnSpPr/>
          <p:nvPr/>
        </p:nvCxnSpPr>
        <p:spPr>
          <a:xfrm>
            <a:off x="576164" y="1905385"/>
            <a:ext cx="0" cy="1548172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99470" y="4755115"/>
            <a:ext cx="403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Imagery Capture Sequence</a:t>
            </a:r>
            <a:endParaRPr lang="en-IN" b="1" dirty="0"/>
          </a:p>
        </p:txBody>
      </p:sp>
      <p:sp>
        <p:nvSpPr>
          <p:cNvPr id="84" name="Rectangle 83"/>
          <p:cNvSpPr/>
          <p:nvPr/>
        </p:nvSpPr>
        <p:spPr>
          <a:xfrm>
            <a:off x="8637511" y="1404193"/>
            <a:ext cx="2520280" cy="2448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8997551" y="198025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Oval 85"/>
          <p:cNvSpPr/>
          <p:nvPr/>
        </p:nvSpPr>
        <p:spPr>
          <a:xfrm>
            <a:off x="8997551" y="262832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Oval 86"/>
          <p:cNvSpPr/>
          <p:nvPr/>
        </p:nvSpPr>
        <p:spPr>
          <a:xfrm>
            <a:off x="9645623" y="198025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Oval 87"/>
          <p:cNvSpPr/>
          <p:nvPr/>
        </p:nvSpPr>
        <p:spPr>
          <a:xfrm>
            <a:off x="10077671" y="255632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Oval 88"/>
          <p:cNvSpPr/>
          <p:nvPr/>
        </p:nvSpPr>
        <p:spPr>
          <a:xfrm>
            <a:off x="8997551" y="320439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Oval 89"/>
          <p:cNvSpPr/>
          <p:nvPr/>
        </p:nvSpPr>
        <p:spPr>
          <a:xfrm>
            <a:off x="10797751" y="198025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Oval 90"/>
          <p:cNvSpPr/>
          <p:nvPr/>
        </p:nvSpPr>
        <p:spPr>
          <a:xfrm>
            <a:off x="10797751" y="255632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Oval 91"/>
          <p:cNvSpPr/>
          <p:nvPr/>
        </p:nvSpPr>
        <p:spPr>
          <a:xfrm>
            <a:off x="10797751" y="320439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Oval 92"/>
          <p:cNvSpPr/>
          <p:nvPr/>
        </p:nvSpPr>
        <p:spPr>
          <a:xfrm>
            <a:off x="10077671" y="320439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4" name="Straight Connector 93"/>
          <p:cNvCxnSpPr>
            <a:stCxn id="85" idx="6"/>
            <a:endCxn id="87" idx="2"/>
          </p:cNvCxnSpPr>
          <p:nvPr/>
        </p:nvCxnSpPr>
        <p:spPr>
          <a:xfrm>
            <a:off x="9141567" y="2052265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90" idx="4"/>
            <a:endCxn id="91" idx="0"/>
          </p:cNvCxnSpPr>
          <p:nvPr/>
        </p:nvCxnSpPr>
        <p:spPr>
          <a:xfrm>
            <a:off x="10869759" y="2124273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endCxn id="92" idx="0"/>
          </p:cNvCxnSpPr>
          <p:nvPr/>
        </p:nvCxnSpPr>
        <p:spPr>
          <a:xfrm>
            <a:off x="10869759" y="2708721"/>
            <a:ext cx="0" cy="495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86" idx="0"/>
          </p:cNvCxnSpPr>
          <p:nvPr/>
        </p:nvCxnSpPr>
        <p:spPr>
          <a:xfrm>
            <a:off x="9069559" y="2126799"/>
            <a:ext cx="0" cy="501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9069559" y="2740533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8" idx="6"/>
            <a:endCxn id="91" idx="2"/>
          </p:cNvCxnSpPr>
          <p:nvPr/>
        </p:nvCxnSpPr>
        <p:spPr>
          <a:xfrm>
            <a:off x="10221687" y="2628329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88" idx="4"/>
            <a:endCxn id="93" idx="0"/>
          </p:cNvCxnSpPr>
          <p:nvPr/>
        </p:nvCxnSpPr>
        <p:spPr>
          <a:xfrm>
            <a:off x="10149679" y="2700337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4824661" y="750463"/>
            <a:ext cx="2880320" cy="3750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TextBox 102"/>
          <p:cNvSpPr txBox="1"/>
          <p:nvPr/>
        </p:nvSpPr>
        <p:spPr>
          <a:xfrm>
            <a:off x="8630432" y="4755115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Graph Creation</a:t>
            </a:r>
            <a:endParaRPr lang="en-IN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4824661" y="4616616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Automatic Selection of Interesting </a:t>
            </a:r>
            <a:r>
              <a:rPr lang="en-IN" b="1" dirty="0" smtClean="0"/>
              <a:t>Images</a:t>
            </a:r>
            <a:endParaRPr lang="en-IN" b="1" dirty="0"/>
          </a:p>
        </p:txBody>
      </p:sp>
      <p:sp>
        <p:nvSpPr>
          <p:cNvPr id="105" name="Rectangle 104"/>
          <p:cNvSpPr/>
          <p:nvPr/>
        </p:nvSpPr>
        <p:spPr>
          <a:xfrm>
            <a:off x="12415961" y="1116161"/>
            <a:ext cx="5514156" cy="3024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35" name="Straight Arrow Connector 1034"/>
          <p:cNvCxnSpPr/>
          <p:nvPr/>
        </p:nvCxnSpPr>
        <p:spPr>
          <a:xfrm>
            <a:off x="11233373" y="2700337"/>
            <a:ext cx="111058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TextBox 1037"/>
          <p:cNvSpPr txBox="1"/>
          <p:nvPr/>
        </p:nvSpPr>
        <p:spPr>
          <a:xfrm>
            <a:off x="12415961" y="4755115"/>
            <a:ext cx="508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Super Panorama</a:t>
            </a:r>
            <a:endParaRPr lang="en-IN" b="1" dirty="0"/>
          </a:p>
        </p:txBody>
      </p:sp>
      <p:cxnSp>
        <p:nvCxnSpPr>
          <p:cNvPr id="1044" name="Straight Arrow Connector 1043"/>
          <p:cNvCxnSpPr/>
          <p:nvPr/>
        </p:nvCxnSpPr>
        <p:spPr>
          <a:xfrm>
            <a:off x="576164" y="3453557"/>
            <a:ext cx="972108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/>
          <p:cNvCxnSpPr/>
          <p:nvPr/>
        </p:nvCxnSpPr>
        <p:spPr>
          <a:xfrm flipV="1">
            <a:off x="1548272" y="1905385"/>
            <a:ext cx="0" cy="1548172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1548272" y="1968610"/>
            <a:ext cx="1116149" cy="8783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664421" y="1998844"/>
            <a:ext cx="0" cy="1548172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2664421" y="3466388"/>
            <a:ext cx="1080120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3744541" y="1968610"/>
            <a:ext cx="0" cy="1548172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Arrow Connector 1052"/>
          <p:cNvCxnSpPr/>
          <p:nvPr/>
        </p:nvCxnSpPr>
        <p:spPr>
          <a:xfrm flipV="1">
            <a:off x="4146104" y="2697508"/>
            <a:ext cx="678557" cy="282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7704981" y="2679471"/>
            <a:ext cx="925451" cy="180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10" descr="C:\Users\meghshyam\Dropbox\our_results\idc_green_red\undistorted\sync_frame198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661" y="869590"/>
            <a:ext cx="2484593" cy="139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1" descr="C:\Users\meghshyam\Dropbox\our_results\idc_green_red\undistorted\sync_frame341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389" y="1531960"/>
            <a:ext cx="2484592" cy="139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2" descr="C:\Users\meghshyam\Dropbox\our_results\idc_green_red\undistorted\sync_frame1008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661" y="2464380"/>
            <a:ext cx="2630995" cy="148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9" descr="C:\Users\meghshyam\Dropbox\our_results\idc_green_red\undistorted\sync_frame12332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742" y="3075176"/>
            <a:ext cx="2375886" cy="133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32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13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meghshyam</dc:creator>
  <cp:lastModifiedBy>S Sharat</cp:lastModifiedBy>
  <cp:revision>9</cp:revision>
  <dcterms:created xsi:type="dcterms:W3CDTF">2015-04-19T12:16:00Z</dcterms:created>
  <dcterms:modified xsi:type="dcterms:W3CDTF">2015-04-19T15:28:43Z</dcterms:modified>
</cp:coreProperties>
</file>