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7200900"/>
  <p:notesSz cx="6858000" cy="9144000"/>
  <p:defaultTextStyle>
    <a:defPPr>
      <a:defRPr lang="en-US"/>
    </a:defPPr>
    <a:lvl1pPr marL="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48" y="-114"/>
      </p:cViewPr>
      <p:guideLst>
        <p:guide orient="horz" pos="22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236947"/>
            <a:ext cx="9181148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080510"/>
            <a:ext cx="7560945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2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88371"/>
            <a:ext cx="243030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88371"/>
            <a:ext cx="7110889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627245"/>
            <a:ext cx="9181148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3052049"/>
            <a:ext cx="9181148" cy="157519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3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80211"/>
            <a:ext cx="4770596" cy="475226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5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69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611869"/>
            <a:ext cx="4774347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7" cy="4148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7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1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86702"/>
            <a:ext cx="3553570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86703"/>
            <a:ext cx="6038255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5040630"/>
            <a:ext cx="6480810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43414"/>
            <a:ext cx="6480810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635705"/>
            <a:ext cx="6480810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1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88370"/>
            <a:ext cx="9721215" cy="1200150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80211"/>
            <a:ext cx="9721215" cy="4752261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81D0-14A9-4E23-8A4B-90D015512031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674168"/>
            <a:ext cx="3420428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674168"/>
            <a:ext cx="2520315" cy="38338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76AE-EC15-4283-9C34-3B65A8BBF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827584" y="5486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35696" y="5486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843808" y="62068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39552" y="1124744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9552" y="1844824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1920" y="5486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 descr="C:\Users\meghshyam\Dropbox\our_results\idc_green_red\undistorted\sync_frame4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47" y="548680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" descr="C:\Users\meghshyam\Dropbox\our_results\idc_green_red\undistorted\sync_frame599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59" y="1254832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C:\Users\meghshyam\Dropbox\our_results\idc_green_red\undistorted\sync_frame613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71" y="1254832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C:\Users\meghshyam\Dropbox\our_results\idc_green_red\undistorted\sync_frame639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71" y="561636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C:\Users\meghshyam\Dropbox\our_results\idc_green_red\undistorted\sync_frame6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54832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7" descr="C:\Users\meghshyam\Dropbox\our_results\idc_green_red\undistorted\sync_frame38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705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C:\Users\meghshyam\Dropbox\our_results\idc_green_red\undistorted\sync_frame105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61" y="1891866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9" descr="C:\Users\meghshyam\Dropbox\our_results\idc_green_red\undistorted\sync_frame421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47" y="1254832"/>
            <a:ext cx="856853" cy="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ight Arrow 101"/>
          <p:cNvSpPr/>
          <p:nvPr/>
        </p:nvSpPr>
        <p:spPr>
          <a:xfrm>
            <a:off x="5760715" y="1243610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/>
          <p:cNvSpPr/>
          <p:nvPr/>
        </p:nvSpPr>
        <p:spPr>
          <a:xfrm>
            <a:off x="7560915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Oval 103"/>
          <p:cNvSpPr/>
          <p:nvPr/>
        </p:nvSpPr>
        <p:spPr>
          <a:xfrm>
            <a:off x="7560915" y="14127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/>
          <p:cNvSpPr/>
          <p:nvPr/>
        </p:nvSpPr>
        <p:spPr>
          <a:xfrm>
            <a:off x="8208987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/>
          <p:cNvSpPr/>
          <p:nvPr/>
        </p:nvSpPr>
        <p:spPr>
          <a:xfrm>
            <a:off x="8641035" y="1340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/>
          <p:cNvSpPr/>
          <p:nvPr/>
        </p:nvSpPr>
        <p:spPr>
          <a:xfrm>
            <a:off x="7560915" y="19888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/>
          <p:cNvSpPr/>
          <p:nvPr/>
        </p:nvSpPr>
        <p:spPr>
          <a:xfrm>
            <a:off x="9361115" y="7647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/>
          <p:cNvSpPr/>
          <p:nvPr/>
        </p:nvSpPr>
        <p:spPr>
          <a:xfrm>
            <a:off x="9361115" y="13407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Straight Connector 109"/>
          <p:cNvCxnSpPr>
            <a:stCxn id="103" idx="6"/>
            <a:endCxn id="105" idx="2"/>
          </p:cNvCxnSpPr>
          <p:nvPr/>
        </p:nvCxnSpPr>
        <p:spPr>
          <a:xfrm>
            <a:off x="7704931" y="83671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8" idx="4"/>
            <a:endCxn id="109" idx="0"/>
          </p:cNvCxnSpPr>
          <p:nvPr/>
        </p:nvCxnSpPr>
        <p:spPr>
          <a:xfrm>
            <a:off x="9433123" y="9087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4" idx="0"/>
          </p:cNvCxnSpPr>
          <p:nvPr/>
        </p:nvCxnSpPr>
        <p:spPr>
          <a:xfrm>
            <a:off x="7632923" y="911246"/>
            <a:ext cx="0" cy="50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32923" y="15249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6" idx="6"/>
            <a:endCxn id="109" idx="2"/>
          </p:cNvCxnSpPr>
          <p:nvPr/>
        </p:nvCxnSpPr>
        <p:spPr>
          <a:xfrm>
            <a:off x="8785051" y="141277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4"/>
          </p:cNvCxnSpPr>
          <p:nvPr/>
        </p:nvCxnSpPr>
        <p:spPr>
          <a:xfrm>
            <a:off x="8280995" y="908720"/>
            <a:ext cx="440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208987" y="14127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7704931" y="148478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344891" y="404664"/>
            <a:ext cx="2520280" cy="196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3791" y="2665481"/>
            <a:ext cx="436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Selected Images are put in a grid on the basis of position information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6660815" y="2526981"/>
            <a:ext cx="383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Graph is formed by feature matching among neighbourhood (within grid) images</a:t>
            </a:r>
            <a:endParaRPr lang="en-IN" dirty="0"/>
          </a:p>
        </p:txBody>
      </p:sp>
      <p:sp>
        <p:nvSpPr>
          <p:cNvPr id="121" name="Down Arrow 120"/>
          <p:cNvSpPr/>
          <p:nvPr/>
        </p:nvSpPr>
        <p:spPr>
          <a:xfrm>
            <a:off x="8470727" y="3518333"/>
            <a:ext cx="484632" cy="630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/>
          <p:cNvSpPr/>
          <p:nvPr/>
        </p:nvSpPr>
        <p:spPr>
          <a:xfrm>
            <a:off x="7632923" y="46281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/>
          <p:cNvSpPr/>
          <p:nvPr/>
        </p:nvSpPr>
        <p:spPr>
          <a:xfrm>
            <a:off x="7632923" y="52762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/>
          <p:cNvSpPr/>
          <p:nvPr/>
        </p:nvSpPr>
        <p:spPr>
          <a:xfrm>
            <a:off x="8280995" y="46281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/>
          <p:cNvSpPr/>
          <p:nvPr/>
        </p:nvSpPr>
        <p:spPr>
          <a:xfrm>
            <a:off x="8713043" y="52042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/>
          <p:cNvSpPr/>
          <p:nvPr/>
        </p:nvSpPr>
        <p:spPr>
          <a:xfrm>
            <a:off x="7632923" y="58523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/>
          <p:cNvSpPr/>
          <p:nvPr/>
        </p:nvSpPr>
        <p:spPr>
          <a:xfrm>
            <a:off x="9433123" y="46281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/>
          <p:cNvSpPr/>
          <p:nvPr/>
        </p:nvSpPr>
        <p:spPr>
          <a:xfrm>
            <a:off x="9433123" y="520423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9" name="Straight Connector 128"/>
          <p:cNvCxnSpPr>
            <a:stCxn id="122" idx="6"/>
            <a:endCxn id="124" idx="2"/>
          </p:cNvCxnSpPr>
          <p:nvPr/>
        </p:nvCxnSpPr>
        <p:spPr>
          <a:xfrm>
            <a:off x="7776939" y="470017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4"/>
            <a:endCxn id="128" idx="0"/>
          </p:cNvCxnSpPr>
          <p:nvPr/>
        </p:nvCxnSpPr>
        <p:spPr>
          <a:xfrm>
            <a:off x="9505131" y="477218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123" idx="0"/>
          </p:cNvCxnSpPr>
          <p:nvPr/>
        </p:nvCxnSpPr>
        <p:spPr>
          <a:xfrm>
            <a:off x="7704931" y="4774712"/>
            <a:ext cx="0" cy="50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704931" y="538844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5" idx="6"/>
            <a:endCxn id="128" idx="2"/>
          </p:cNvCxnSpPr>
          <p:nvPr/>
        </p:nvCxnSpPr>
        <p:spPr>
          <a:xfrm>
            <a:off x="8857059" y="5276242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4" idx="4"/>
          </p:cNvCxnSpPr>
          <p:nvPr/>
        </p:nvCxnSpPr>
        <p:spPr>
          <a:xfrm>
            <a:off x="8353003" y="4772186"/>
            <a:ext cx="440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8280995" y="52762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/>
          <p:cNvSpPr/>
          <p:nvPr/>
        </p:nvSpPr>
        <p:spPr>
          <a:xfrm>
            <a:off x="7416899" y="4268130"/>
            <a:ext cx="2520280" cy="196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861987" y="6264746"/>
            <a:ext cx="372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Spanning tree is found for each </a:t>
            </a:r>
          </a:p>
          <a:p>
            <a:pPr algn="ctr"/>
            <a:r>
              <a:rPr lang="en-IN" dirty="0" smtClean="0"/>
              <a:t>connected component</a:t>
            </a:r>
            <a:endParaRPr lang="en-IN" dirty="0"/>
          </a:p>
        </p:txBody>
      </p:sp>
      <p:sp>
        <p:nvSpPr>
          <p:cNvPr id="138" name="Left Arrow 137"/>
          <p:cNvSpPr/>
          <p:nvPr/>
        </p:nvSpPr>
        <p:spPr>
          <a:xfrm>
            <a:off x="6552803" y="5040610"/>
            <a:ext cx="61836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/>
          <p:cNvSpPr/>
          <p:nvPr/>
        </p:nvSpPr>
        <p:spPr>
          <a:xfrm>
            <a:off x="3816499" y="4320530"/>
            <a:ext cx="2520280" cy="196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40" name="Left Arrow 139"/>
          <p:cNvSpPr/>
          <p:nvPr/>
        </p:nvSpPr>
        <p:spPr>
          <a:xfrm>
            <a:off x="2952403" y="5040610"/>
            <a:ext cx="61836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/>
          <p:cNvSpPr/>
          <p:nvPr/>
        </p:nvSpPr>
        <p:spPr>
          <a:xfrm>
            <a:off x="216099" y="4320530"/>
            <a:ext cx="2520280" cy="1969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261587" y="6264746"/>
            <a:ext cx="372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For each spanning tree, construct a panorama using </a:t>
            </a:r>
            <a:r>
              <a:rPr lang="en-IN" dirty="0" err="1" smtClean="0"/>
              <a:t>homography</a:t>
            </a:r>
            <a:endParaRPr lang="en-IN" dirty="0"/>
          </a:p>
        </p:txBody>
      </p:sp>
      <p:sp>
        <p:nvSpPr>
          <p:cNvPr id="143" name="TextBox 142"/>
          <p:cNvSpPr txBox="1"/>
          <p:nvPr/>
        </p:nvSpPr>
        <p:spPr>
          <a:xfrm>
            <a:off x="-71933" y="6264746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Join panoramas using stereo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57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meghshyam</cp:lastModifiedBy>
  <cp:revision>5</cp:revision>
  <dcterms:created xsi:type="dcterms:W3CDTF">2015-04-19T17:59:10Z</dcterms:created>
  <dcterms:modified xsi:type="dcterms:W3CDTF">2015-04-19T18:35:39Z</dcterms:modified>
</cp:coreProperties>
</file>