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4321175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35" autoAdjust="0"/>
  </p:normalViewPr>
  <p:slideViewPr>
    <p:cSldViewPr>
      <p:cViewPr varScale="1">
        <p:scale>
          <a:sx n="88" d="100"/>
          <a:sy n="88" d="100"/>
        </p:scale>
        <p:origin x="562" y="53"/>
      </p:cViewPr>
      <p:guideLst>
        <p:guide orient="horz" pos="13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2367"/>
            <a:ext cx="7772400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8666"/>
            <a:ext cx="640080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5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73049"/>
            <a:ext cx="2228850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173049"/>
            <a:ext cx="653415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2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76756"/>
            <a:ext cx="7772400" cy="858233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31498"/>
            <a:ext cx="7772400" cy="9452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8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008275"/>
            <a:ext cx="4381500" cy="2851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008275"/>
            <a:ext cx="4381500" cy="2851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48"/>
            <a:ext cx="8229600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7263"/>
            <a:ext cx="4040188" cy="403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0373"/>
            <a:ext cx="4040188" cy="2489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67263"/>
            <a:ext cx="4041775" cy="403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370373"/>
            <a:ext cx="4041775" cy="2489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0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2046"/>
            <a:ext cx="3008313" cy="7322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72049"/>
            <a:ext cx="5111750" cy="368800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04247"/>
            <a:ext cx="3008313" cy="2955804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24822"/>
            <a:ext cx="5486400" cy="35709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6105"/>
            <a:ext cx="5486400" cy="2592705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381920"/>
            <a:ext cx="5486400" cy="507138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3048"/>
            <a:ext cx="8229600" cy="720196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275"/>
            <a:ext cx="8229600" cy="2851776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005090"/>
            <a:ext cx="2133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005090"/>
            <a:ext cx="2895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005090"/>
            <a:ext cx="2133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9" y="720427"/>
            <a:ext cx="8230707" cy="282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3744763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Mosaicing</a:t>
            </a:r>
            <a:r>
              <a:rPr lang="en-IN" b="1" dirty="0" smtClean="0"/>
              <a:t> </a:t>
            </a:r>
            <a:r>
              <a:rPr lang="en-IN" b="1" dirty="0" smtClean="0"/>
              <a:t>Art Gallery Using Quadcopter</a:t>
            </a:r>
            <a:endParaRPr lang="en-IN" b="1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1464759" y="-395698"/>
            <a:ext cx="381835" cy="22322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95536" y="72355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Large </a:t>
            </a:r>
            <a:r>
              <a:rPr lang="en-IN" dirty="0" smtClean="0"/>
              <a:t>Painting</a:t>
            </a:r>
            <a:endParaRPr lang="en-IN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6073271" y="-243298"/>
            <a:ext cx="381835" cy="22322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580112" y="288379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Dead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02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meghshyam</dc:creator>
  <cp:lastModifiedBy>S Sharat</cp:lastModifiedBy>
  <cp:revision>15</cp:revision>
  <dcterms:created xsi:type="dcterms:W3CDTF">2015-04-19T08:04:38Z</dcterms:created>
  <dcterms:modified xsi:type="dcterms:W3CDTF">2015-04-19T15:30:43Z</dcterms:modified>
</cp:coreProperties>
</file>