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6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9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8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3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7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AD3A-0098-4664-BA12-16F7F621A6B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A6D6-8A35-41E5-B7AF-2A0F5F73D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2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ghshyam\Dropbox\our_results\idc_orange_blue\undistorted\sync_frame1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2" y="411952"/>
            <a:ext cx="3095006" cy="174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387"/>
          <p:cNvSpPr/>
          <p:nvPr/>
        </p:nvSpPr>
        <p:spPr>
          <a:xfrm rot="5400000">
            <a:off x="1766083" y="1034130"/>
            <a:ext cx="462592" cy="396713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4664"/>
            <a:ext cx="3607632" cy="174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201108" y="2348880"/>
            <a:ext cx="484632" cy="762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lus 7"/>
          <p:cNvSpPr/>
          <p:nvPr/>
        </p:nvSpPr>
        <p:spPr>
          <a:xfrm>
            <a:off x="4139952" y="1001190"/>
            <a:ext cx="606944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3" name="Picture 9" descr="C:\Users\meghshyam\Dropbox\our_results\idc_orange_blue\undistorted\sync_frame23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" y="2925147"/>
            <a:ext cx="3327648" cy="187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eghshyam\Dropbox\our_results\idc_orange_blue\undistorted\sync_frame10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82" y="3861048"/>
            <a:ext cx="3327648" cy="187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eghshyam\Dropbox\our_results\idc_orange_blue\undistorted\sync_frame4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76" y="4437112"/>
            <a:ext cx="3327648" cy="187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meghshyam\Dropbox\our_results\idc_orange_blue\undistorted\sync_frame1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46" y="3861048"/>
            <a:ext cx="3327648" cy="187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meghshyam\Dropbox\our_results\idc_orange_blue\undistorted\sync_frame236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50" y="2924944"/>
            <a:ext cx="3327648" cy="187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5825" y="231241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Video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26056" y="2312417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Positional Information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721255" y="6338993"/>
            <a:ext cx="17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Selected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8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meghshyam</cp:lastModifiedBy>
  <cp:revision>3</cp:revision>
  <dcterms:created xsi:type="dcterms:W3CDTF">2015-04-19T17:16:31Z</dcterms:created>
  <dcterms:modified xsi:type="dcterms:W3CDTF">2015-04-19T17:58:39Z</dcterms:modified>
</cp:coreProperties>
</file>