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321175"/>
  <p:notesSz cx="6858000" cy="91440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22" y="72"/>
      </p:cViewPr>
      <p:guideLst>
        <p:guide orient="horz" pos="13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2367"/>
            <a:ext cx="7772400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8666"/>
            <a:ext cx="6400800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5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5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73049"/>
            <a:ext cx="2228850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173049"/>
            <a:ext cx="6534150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2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76756"/>
            <a:ext cx="7772400" cy="858233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31498"/>
            <a:ext cx="7772400" cy="94525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8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008275"/>
            <a:ext cx="4381500" cy="28517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008275"/>
            <a:ext cx="4381500" cy="28517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48"/>
            <a:ext cx="8229600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7263"/>
            <a:ext cx="4040188" cy="403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0373"/>
            <a:ext cx="4040188" cy="24896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67263"/>
            <a:ext cx="4041775" cy="403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370373"/>
            <a:ext cx="4041775" cy="24896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0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0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2046"/>
            <a:ext cx="3008313" cy="7322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72049"/>
            <a:ext cx="5111750" cy="368800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04247"/>
            <a:ext cx="3008313" cy="2955804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024822"/>
            <a:ext cx="5486400" cy="35709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86105"/>
            <a:ext cx="5486400" cy="2592705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381920"/>
            <a:ext cx="5486400" cy="507138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3048"/>
            <a:ext cx="8229600" cy="720196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8275"/>
            <a:ext cx="8229600" cy="2851776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005090"/>
            <a:ext cx="2133600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005090"/>
            <a:ext cx="2895600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005090"/>
            <a:ext cx="2133600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4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C:\Users\meghshyam\Dropbox\our_results\idc_green_red\undistorted\sync_frame1299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13" y="2723162"/>
            <a:ext cx="1164005" cy="65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meghshyam\Dropbox\meghshyam\ground_truth\IMG_20150415_13403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5"/>
          <a:stretch/>
        </p:blipFill>
        <p:spPr bwMode="auto">
          <a:xfrm>
            <a:off x="98612" y="797590"/>
            <a:ext cx="2009553" cy="247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meghshyam\Dropbox\our_results\idc_green_red\undistorted\sync_frame1269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84" y="1924908"/>
            <a:ext cx="1164005" cy="65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meghshyam\Dropbox\our_results\idc_green_red\undistorted\sync_frame1233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85" y="1151082"/>
            <a:ext cx="1164005" cy="65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165" y="3952379"/>
            <a:ext cx="1254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Ground Truth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30187" y="3952379"/>
            <a:ext cx="12197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Input Images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1075" y="3952379"/>
            <a:ext cx="14097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State of the Art</a:t>
            </a:r>
            <a:endParaRPr lang="en-IN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370699" y="3024683"/>
            <a:ext cx="11015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Our Output</a:t>
            </a:r>
          </a:p>
        </p:txBody>
      </p:sp>
      <p:pic>
        <p:nvPicPr>
          <p:cNvPr id="1034" name="Picture 10" descr="C:\Users\meghshyam\Dropbox\our_results\idc_green_red\teaser\red_ou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8"/>
          <a:stretch/>
        </p:blipFill>
        <p:spPr bwMode="auto">
          <a:xfrm>
            <a:off x="6727661" y="730873"/>
            <a:ext cx="2279905" cy="26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276061" y="1151082"/>
            <a:ext cx="2520133" cy="2226896"/>
            <a:chOff x="2276061" y="1151082"/>
            <a:chExt cx="2520133" cy="2226896"/>
          </a:xfrm>
        </p:grpSpPr>
        <p:pic>
          <p:nvPicPr>
            <p:cNvPr id="15" name="Picture 7" descr="C:\Users\meghshyam\Dropbox\our_results\idc_green_red\undistorted\sync_frame11053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062" y="1463552"/>
              <a:ext cx="1164005" cy="65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meghshyam\Dropbox\our_results\idc_green_red\undistorted\sync_frame11402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061" y="2352611"/>
              <a:ext cx="1164005" cy="65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meghshyam\Dropbox\our_results\idc_green_red\undistorted\sync_frame1299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317" y="2723162"/>
              <a:ext cx="1164005" cy="65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5" descr="C:\Users\meghshyam\Dropbox\our_results\idc_green_red\undistorted\sync_frame12694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188" y="1924908"/>
              <a:ext cx="1164005" cy="65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C:\Users\meghshyam\Dropbox\our_results\idc_green_red\undistorted\sync_frame1233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189" y="1151082"/>
              <a:ext cx="1164005" cy="65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7370699" y="3952379"/>
            <a:ext cx="10096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This Paper</a:t>
            </a:r>
            <a:endParaRPr lang="en-IN" b="1" dirty="0" smtClean="0"/>
          </a:p>
        </p:txBody>
      </p:sp>
      <p:pic>
        <p:nvPicPr>
          <p:cNvPr id="1035" name="Picture 11" descr="C:\Users\meghshyam\Dropbox\our_results\idc_green_red\teaser\red_photoshop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75" y="221762"/>
            <a:ext cx="1576878" cy="366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0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meghshyam</dc:creator>
  <cp:lastModifiedBy>S Sharat</cp:lastModifiedBy>
  <cp:revision>6</cp:revision>
  <dcterms:created xsi:type="dcterms:W3CDTF">2015-04-19T08:04:38Z</dcterms:created>
  <dcterms:modified xsi:type="dcterms:W3CDTF">2015-04-19T15:15:10Z</dcterms:modified>
</cp:coreProperties>
</file>