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4041438" cy="4321175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44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8" y="398"/>
      </p:cViewPr>
      <p:guideLst>
        <p:guide orient="horz" pos="1361"/>
        <p:guide pos="44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08" y="1342367"/>
            <a:ext cx="11935222" cy="9262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216" y="2448666"/>
            <a:ext cx="9829007" cy="1104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28379" y="173050"/>
            <a:ext cx="3422601" cy="36870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579" y="173050"/>
            <a:ext cx="10033778" cy="3687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2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5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77" y="2776757"/>
            <a:ext cx="11935222" cy="858233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77" y="1831499"/>
            <a:ext cx="11935222" cy="94525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8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0578" y="1008275"/>
            <a:ext cx="6728189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22791" y="1008275"/>
            <a:ext cx="6728189" cy="28517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72" y="173048"/>
            <a:ext cx="12637294" cy="7201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72" y="967263"/>
            <a:ext cx="6204074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2072" y="1370374"/>
            <a:ext cx="6204074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32859" y="967263"/>
            <a:ext cx="6206511" cy="403110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32859" y="1370374"/>
            <a:ext cx="6206511" cy="2489677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0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30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74" y="172046"/>
            <a:ext cx="4619536" cy="7322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814" y="172050"/>
            <a:ext cx="7849554" cy="368800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2074" y="904247"/>
            <a:ext cx="4619536" cy="2955804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7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20" y="3024822"/>
            <a:ext cx="8424863" cy="35709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52220" y="386106"/>
            <a:ext cx="8424863" cy="2592705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220" y="3381920"/>
            <a:ext cx="8424863" cy="507138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2072" y="173048"/>
            <a:ext cx="12637294" cy="720196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072" y="1008275"/>
            <a:ext cx="12637294" cy="2851776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072" y="4005091"/>
            <a:ext cx="3276336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0BE6-6B13-4DEA-B72D-506FD7070E17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7492" y="4005091"/>
            <a:ext cx="4446455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63030" y="4005091"/>
            <a:ext cx="3276336" cy="230063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6E83E-F624-496D-BE3D-1020E0208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meghshyam\Google Drive\ICCV submission\ground_truth_id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9" t="10473" r="3979" b="2507"/>
          <a:stretch/>
        </p:blipFill>
        <p:spPr bwMode="auto">
          <a:xfrm>
            <a:off x="15272" y="-48724"/>
            <a:ext cx="2828983" cy="204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32287" y="1998608"/>
            <a:ext cx="3154597" cy="1890171"/>
            <a:chOff x="3996383" y="1206520"/>
            <a:chExt cx="3154597" cy="1890171"/>
          </a:xfrm>
        </p:grpSpPr>
        <p:pic>
          <p:nvPicPr>
            <p:cNvPr id="2052" name="Picture 4" descr="C:\Users\meghshyam\Dropbox\our_results\idc_1\undistorted\sync_frame4098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383" y="1206520"/>
              <a:ext cx="1498411" cy="8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meghshyam\Dropbox\our_results\idc_1\undistorted\sync_frame188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567" y="1206520"/>
              <a:ext cx="1498412" cy="84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meghshyam\Dropbox\our_results\idc_1\undistorted\sync_frame115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568" y="2253801"/>
              <a:ext cx="1498412" cy="842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meghshyam\Dropbox\our_results\idc_1\undistorted\sync_frame2972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6383" y="2253801"/>
              <a:ext cx="1498412" cy="834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0" name="Picture 12" descr="C:\Users\meghshyam\Dropbox\our_results\idc_1\undistorted\idc_indoor_photoshop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39" y="367341"/>
            <a:ext cx="2005330" cy="358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meghshyam\Dropbox\our_results\idc_1\idc_indoor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27" y="648419"/>
            <a:ext cx="6538972" cy="306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8262" y="2168801"/>
            <a:ext cx="30967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Ground </a:t>
            </a:r>
            <a:r>
              <a:rPr lang="en-IN" b="1" dirty="0" smtClean="0"/>
              <a:t>Truth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83714" y="3957643"/>
            <a:ext cx="31545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Selected</a:t>
            </a:r>
            <a:r>
              <a:rPr lang="en-IN" b="1" dirty="0" smtClean="0"/>
              <a:t> </a:t>
            </a:r>
            <a:r>
              <a:rPr lang="en-IN" b="1" dirty="0" smtClean="0"/>
              <a:t>Images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56623" y="3997662"/>
            <a:ext cx="2678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State of the Art Output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382847" y="3998612"/>
            <a:ext cx="2808312" cy="321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Our 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459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meghshyam</dc:creator>
  <cp:lastModifiedBy>S Sharat</cp:lastModifiedBy>
  <cp:revision>12</cp:revision>
  <dcterms:created xsi:type="dcterms:W3CDTF">2015-04-19T08:04:38Z</dcterms:created>
  <dcterms:modified xsi:type="dcterms:W3CDTF">2015-04-19T15:34:48Z</dcterms:modified>
</cp:coreProperties>
</file>