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fi-FI"/>
    </a:defPPr>
    <a:lvl1pPr marL="0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89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6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23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43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7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6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93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9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8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83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02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59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59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03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9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365128"/>
            <a:ext cx="10515598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0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63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8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06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7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6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4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598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C87E-A037-469B-AA94-06D3B5E967D5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9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7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6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"/>
            <a:ext cx="1219200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5435417" y="2886339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Rectangle 5"/>
          <p:cNvSpPr/>
          <p:nvPr/>
        </p:nvSpPr>
        <p:spPr>
          <a:xfrm>
            <a:off x="5435417" y="3187418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7" name="TextBox 6"/>
          <p:cNvSpPr txBox="1"/>
          <p:nvPr/>
        </p:nvSpPr>
        <p:spPr>
          <a:xfrm>
            <a:off x="5808105" y="3488500"/>
            <a:ext cx="575799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Login</a:t>
            </a:r>
            <a:endParaRPr lang="fi-FI" sz="115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22" y="1191871"/>
            <a:ext cx="1534874" cy="1534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04" y="2984269"/>
            <a:ext cx="2115196" cy="38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2" y="1170897"/>
            <a:ext cx="9434944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9434944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101577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6396" y="1885265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5195003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3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46024" y="92712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6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Päiväkirja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6002" y="183591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Peliharjoitukset/kesto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05951" y="1834697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3" name="Rectangle 22"/>
          <p:cNvSpPr/>
          <p:nvPr/>
        </p:nvSpPr>
        <p:spPr>
          <a:xfrm>
            <a:off x="1796002" y="2395554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Rectangle 24"/>
          <p:cNvSpPr/>
          <p:nvPr/>
        </p:nvSpPr>
        <p:spPr>
          <a:xfrm>
            <a:off x="4505951" y="239555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1796002" y="29702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Rectangle 26"/>
          <p:cNvSpPr/>
          <p:nvPr/>
        </p:nvSpPr>
        <p:spPr>
          <a:xfrm>
            <a:off x="4505951" y="2970241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1762753" y="2410943"/>
            <a:ext cx="2551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Unimäärä(alku- ja loppuaika)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23959" y="2980517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Ruokailu(aika ja sisältö)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6002" y="351059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1" name="Rectangle 30"/>
          <p:cNvSpPr/>
          <p:nvPr/>
        </p:nvSpPr>
        <p:spPr>
          <a:xfrm>
            <a:off x="4505951" y="3510596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1723959" y="3525984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Liikunta(laji, määrä)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96002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Rectangle 35"/>
          <p:cNvSpPr/>
          <p:nvPr/>
        </p:nvSpPr>
        <p:spPr>
          <a:xfrm>
            <a:off x="4505951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7" name="TextBox 36"/>
          <p:cNvSpPr txBox="1"/>
          <p:nvPr/>
        </p:nvSpPr>
        <p:spPr>
          <a:xfrm>
            <a:off x="1723959" y="4102228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Päivän Mieliala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6000" y="5172604"/>
            <a:ext cx="5235181" cy="135288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9" name="Rectangle 38"/>
          <p:cNvSpPr/>
          <p:nvPr/>
        </p:nvSpPr>
        <p:spPr>
          <a:xfrm>
            <a:off x="1796002" y="46311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1723959" y="464743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Muuta Omin Sanoin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95999" y="6556114"/>
            <a:ext cx="601960" cy="277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201" dirty="0"/>
              <a:t>Lähetä</a:t>
            </a:r>
            <a:endParaRPr lang="fi-FI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1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0770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8320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96001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TextBox 25"/>
          <p:cNvSpPr txBox="1"/>
          <p:nvPr/>
        </p:nvSpPr>
        <p:spPr>
          <a:xfrm>
            <a:off x="2108320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9" y="1835913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5236679" y="2395838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4359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0" name="TextBox 29"/>
          <p:cNvSpPr txBox="1"/>
          <p:nvPr/>
        </p:nvSpPr>
        <p:spPr>
          <a:xfrm>
            <a:off x="5236679" y="401682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96001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2108320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4359" y="5077878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4" name="TextBox 33"/>
          <p:cNvSpPr txBox="1"/>
          <p:nvPr/>
        </p:nvSpPr>
        <p:spPr>
          <a:xfrm>
            <a:off x="5236679" y="563780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52714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TextBox 35"/>
          <p:cNvSpPr txBox="1"/>
          <p:nvPr/>
        </p:nvSpPr>
        <p:spPr>
          <a:xfrm>
            <a:off x="8365032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52714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8" name="TextBox 37"/>
          <p:cNvSpPr txBox="1"/>
          <p:nvPr/>
        </p:nvSpPr>
        <p:spPr>
          <a:xfrm>
            <a:off x="8365032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52714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8365032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5186689" cy="49389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74262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9690" y="209182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3" y="1835915"/>
            <a:ext cx="8395403" cy="48475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Sivu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6733" y="4075007"/>
            <a:ext cx="179394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Profiili Sisältö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TextBox 24"/>
          <p:cNvSpPr txBox="1"/>
          <p:nvPr/>
        </p:nvSpPr>
        <p:spPr>
          <a:xfrm>
            <a:off x="4079269" y="1274344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TextBox 26"/>
          <p:cNvSpPr txBox="1"/>
          <p:nvPr/>
        </p:nvSpPr>
        <p:spPr>
          <a:xfrm>
            <a:off x="4079268" y="1918892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2" name="TextBox 11"/>
          <p:cNvSpPr txBox="1"/>
          <p:nvPr/>
        </p:nvSpPr>
        <p:spPr>
          <a:xfrm>
            <a:off x="4079268" y="1262126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781" y="240909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79268" y="3531706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5" name="TextBox 14"/>
          <p:cNvSpPr txBox="1"/>
          <p:nvPr/>
        </p:nvSpPr>
        <p:spPr>
          <a:xfrm>
            <a:off x="5120781" y="4104884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9268" y="5227498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7" name="TextBox 16"/>
          <p:cNvSpPr txBox="1"/>
          <p:nvPr/>
        </p:nvSpPr>
        <p:spPr>
          <a:xfrm>
            <a:off x="5120781" y="5800676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9" y="0"/>
            <a:ext cx="3692625" cy="6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107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Meginness Adrian Alexander</dc:creator>
  <cp:lastModifiedBy>Meginness Adrian Alexander</cp:lastModifiedBy>
  <cp:revision>14</cp:revision>
  <dcterms:created xsi:type="dcterms:W3CDTF">2019-01-16T10:30:59Z</dcterms:created>
  <dcterms:modified xsi:type="dcterms:W3CDTF">2019-03-07T11:18:47Z</dcterms:modified>
</cp:coreProperties>
</file>