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5" r:id="rId5"/>
    <p:sldId id="259" r:id="rId6"/>
    <p:sldId id="261" r:id="rId7"/>
    <p:sldId id="260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fi-FI"/>
    </a:defPPr>
    <a:lvl1pPr marL="0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12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89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68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23" algn="l" defTabSz="91435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43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7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6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93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493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8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836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02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59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59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03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6"/>
            <a:ext cx="518160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825626"/>
            <a:ext cx="518160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9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365128"/>
            <a:ext cx="10515598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6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6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0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63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85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6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069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9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7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6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3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6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4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598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C87E-A037-469B-AA94-06D3B5E967D5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7423-1828-435A-947A-93248E0F14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9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7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6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"/>
            <a:ext cx="1219200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5435417" y="2886339"/>
            <a:ext cx="140485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Rectangle 5"/>
          <p:cNvSpPr/>
          <p:nvPr/>
        </p:nvSpPr>
        <p:spPr>
          <a:xfrm>
            <a:off x="5435417" y="3187418"/>
            <a:ext cx="140485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7" name="TextBox 6"/>
          <p:cNvSpPr txBox="1"/>
          <p:nvPr/>
        </p:nvSpPr>
        <p:spPr>
          <a:xfrm>
            <a:off x="5808105" y="3488500"/>
            <a:ext cx="575799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Login</a:t>
            </a:r>
            <a:endParaRPr lang="fi-FI" sz="115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22" y="1191871"/>
            <a:ext cx="1534874" cy="15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924" y="7"/>
            <a:ext cx="3857102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6" name="TextBox 5"/>
          <p:cNvSpPr txBox="1"/>
          <p:nvPr/>
        </p:nvSpPr>
        <p:spPr>
          <a:xfrm>
            <a:off x="4803370" y="168751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1924" y="0"/>
            <a:ext cx="385710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8" name="TextBox 17"/>
          <p:cNvSpPr txBox="1"/>
          <p:nvPr/>
        </p:nvSpPr>
        <p:spPr>
          <a:xfrm>
            <a:off x="7298129" y="-13613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8129" y="80165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268" y="1170897"/>
            <a:ext cx="3568441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4079268" y="1835914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2" name="TextBox 11"/>
          <p:cNvSpPr txBox="1"/>
          <p:nvPr/>
        </p:nvSpPr>
        <p:spPr>
          <a:xfrm>
            <a:off x="4079268" y="1262126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781" y="240909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79268" y="3531706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5" name="TextBox 14"/>
          <p:cNvSpPr txBox="1"/>
          <p:nvPr/>
        </p:nvSpPr>
        <p:spPr>
          <a:xfrm>
            <a:off x="5120781" y="4104884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79268" y="5227498"/>
            <a:ext cx="3568441" cy="156399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7" name="TextBox 16"/>
          <p:cNvSpPr txBox="1"/>
          <p:nvPr/>
        </p:nvSpPr>
        <p:spPr>
          <a:xfrm>
            <a:off x="5120781" y="5800676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2" y="1170897"/>
            <a:ext cx="9434944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4"/>
            <a:ext cx="9434944" cy="45833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101577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Sivu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6396" y="1885265"/>
            <a:ext cx="79802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Sisältö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0461" y="2182825"/>
            <a:ext cx="5195003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53984" y="717338"/>
            <a:ext cx="795411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Kirjaudu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790459" y="2264720"/>
            <a:ext cx="25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800" dirty="0" smtClean="0"/>
              <a:t>TIETOJENMUUTOS</a:t>
            </a:r>
            <a:endParaRPr lang="fi-FI" sz="1800" dirty="0"/>
          </a:p>
        </p:txBody>
      </p:sp>
      <p:sp>
        <p:nvSpPr>
          <p:cNvPr id="23" name="Rectangle 22"/>
          <p:cNvSpPr/>
          <p:nvPr/>
        </p:nvSpPr>
        <p:spPr>
          <a:xfrm>
            <a:off x="1790459" y="569090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Rectangle 24"/>
          <p:cNvSpPr/>
          <p:nvPr/>
        </p:nvSpPr>
        <p:spPr>
          <a:xfrm>
            <a:off x="4500408" y="5690906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1796002" y="29702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Rectangle 26"/>
          <p:cNvSpPr/>
          <p:nvPr/>
        </p:nvSpPr>
        <p:spPr>
          <a:xfrm>
            <a:off x="4505951" y="2970241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1757210" y="5706294"/>
            <a:ext cx="2551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Salasana</a:t>
            </a:r>
            <a:endParaRPr lang="fi-FI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23959" y="2980517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Etunimi</a:t>
            </a:r>
            <a:endParaRPr lang="fi-FI" sz="1600" dirty="0"/>
          </a:p>
        </p:txBody>
      </p:sp>
      <p:sp>
        <p:nvSpPr>
          <p:cNvPr id="30" name="Rectangle 29"/>
          <p:cNvSpPr/>
          <p:nvPr/>
        </p:nvSpPr>
        <p:spPr>
          <a:xfrm>
            <a:off x="1796002" y="351059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1" name="Rectangle 30"/>
          <p:cNvSpPr/>
          <p:nvPr/>
        </p:nvSpPr>
        <p:spPr>
          <a:xfrm>
            <a:off x="4505951" y="3510596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1723959" y="3525984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Sukunimi</a:t>
            </a:r>
            <a:endParaRPr lang="fi-FI" sz="1600" dirty="0"/>
          </a:p>
        </p:txBody>
      </p:sp>
      <p:sp>
        <p:nvSpPr>
          <p:cNvPr id="35" name="Rectangle 34"/>
          <p:cNvSpPr/>
          <p:nvPr/>
        </p:nvSpPr>
        <p:spPr>
          <a:xfrm>
            <a:off x="1796002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Rectangle 35"/>
          <p:cNvSpPr/>
          <p:nvPr/>
        </p:nvSpPr>
        <p:spPr>
          <a:xfrm>
            <a:off x="4505951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7" name="TextBox 36"/>
          <p:cNvSpPr txBox="1"/>
          <p:nvPr/>
        </p:nvSpPr>
        <p:spPr>
          <a:xfrm>
            <a:off x="1723959" y="4102228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Puhelinnumero</a:t>
            </a:r>
            <a:endParaRPr lang="fi-FI" sz="1600" dirty="0"/>
          </a:p>
        </p:txBody>
      </p:sp>
      <p:sp>
        <p:nvSpPr>
          <p:cNvPr id="39" name="Rectangle 38"/>
          <p:cNvSpPr/>
          <p:nvPr/>
        </p:nvSpPr>
        <p:spPr>
          <a:xfrm>
            <a:off x="1796002" y="46311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1723959" y="464743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Sähköposti</a:t>
            </a:r>
            <a:endParaRPr lang="fi-FI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90459" y="6224616"/>
            <a:ext cx="601960" cy="277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201" dirty="0" smtClean="0"/>
              <a:t>Lähetä</a:t>
            </a:r>
            <a:endParaRPr lang="fi-FI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500408" y="4642787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1" name="Rectangle 40"/>
          <p:cNvSpPr/>
          <p:nvPr/>
        </p:nvSpPr>
        <p:spPr>
          <a:xfrm>
            <a:off x="10767909" y="101577"/>
            <a:ext cx="1281486" cy="2440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2" name="Rectangle 41"/>
          <p:cNvSpPr/>
          <p:nvPr/>
        </p:nvSpPr>
        <p:spPr>
          <a:xfrm>
            <a:off x="10767909" y="407651"/>
            <a:ext cx="1281486" cy="2440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4" name="TextBox 43"/>
          <p:cNvSpPr txBox="1"/>
          <p:nvPr/>
        </p:nvSpPr>
        <p:spPr>
          <a:xfrm>
            <a:off x="10701704" y="80165"/>
            <a:ext cx="134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>
                    <a:lumMod val="75000"/>
                  </a:schemeClr>
                </a:solidFill>
              </a:rPr>
              <a:t>Käyttäjätunnus</a:t>
            </a:r>
            <a:endParaRPr lang="fi-FI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01703" y="378576"/>
            <a:ext cx="134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>
                    <a:lumMod val="75000"/>
                  </a:schemeClr>
                </a:solidFill>
              </a:rPr>
              <a:t>Salasana</a:t>
            </a:r>
            <a:endParaRPr lang="fi-FI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6731" y="5191736"/>
            <a:ext cx="402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Kirjoita salasana ja paina Lähetä muuttaaksesi tiedot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681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5195003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3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53984" y="717338"/>
            <a:ext cx="795411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Kirjaudu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795999" y="1252791"/>
            <a:ext cx="25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800" dirty="0" smtClean="0"/>
              <a:t>TIIMIN LUONTI</a:t>
            </a:r>
            <a:endParaRPr lang="fi-FI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6002" y="183591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Nimi</a:t>
            </a:r>
            <a:endParaRPr lang="fi-FI" sz="1600" dirty="0"/>
          </a:p>
        </p:txBody>
      </p:sp>
      <p:sp>
        <p:nvSpPr>
          <p:cNvPr id="18" name="Rectangle 17"/>
          <p:cNvSpPr/>
          <p:nvPr/>
        </p:nvSpPr>
        <p:spPr>
          <a:xfrm>
            <a:off x="4505951" y="1834697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3" name="Rectangle 22"/>
          <p:cNvSpPr/>
          <p:nvPr/>
        </p:nvSpPr>
        <p:spPr>
          <a:xfrm>
            <a:off x="1796002" y="2395554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Rectangle 24"/>
          <p:cNvSpPr/>
          <p:nvPr/>
        </p:nvSpPr>
        <p:spPr>
          <a:xfrm>
            <a:off x="4505951" y="239555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Rectangle 25"/>
          <p:cNvSpPr/>
          <p:nvPr/>
        </p:nvSpPr>
        <p:spPr>
          <a:xfrm>
            <a:off x="1796002" y="29702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Rectangle 26"/>
          <p:cNvSpPr/>
          <p:nvPr/>
        </p:nvSpPr>
        <p:spPr>
          <a:xfrm>
            <a:off x="4505951" y="2970241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1762753" y="2410943"/>
            <a:ext cx="2551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Lyhenne</a:t>
            </a:r>
            <a:endParaRPr lang="fi-FI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23959" y="2980517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Seura</a:t>
            </a:r>
            <a:endParaRPr lang="fi-FI" sz="1600" dirty="0"/>
          </a:p>
        </p:txBody>
      </p:sp>
      <p:sp>
        <p:nvSpPr>
          <p:cNvPr id="30" name="Rectangle 29"/>
          <p:cNvSpPr/>
          <p:nvPr/>
        </p:nvSpPr>
        <p:spPr>
          <a:xfrm>
            <a:off x="1796002" y="3510595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1" name="Rectangle 30"/>
          <p:cNvSpPr/>
          <p:nvPr/>
        </p:nvSpPr>
        <p:spPr>
          <a:xfrm>
            <a:off x="4505951" y="3510596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1723959" y="3525984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Maa</a:t>
            </a:r>
            <a:endParaRPr lang="fi-FI" sz="1600" dirty="0"/>
          </a:p>
        </p:txBody>
      </p:sp>
      <p:sp>
        <p:nvSpPr>
          <p:cNvPr id="35" name="Rectangle 34"/>
          <p:cNvSpPr/>
          <p:nvPr/>
        </p:nvSpPr>
        <p:spPr>
          <a:xfrm>
            <a:off x="1796002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Rectangle 35"/>
          <p:cNvSpPr/>
          <p:nvPr/>
        </p:nvSpPr>
        <p:spPr>
          <a:xfrm>
            <a:off x="4505951" y="4086839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7" name="TextBox 36"/>
          <p:cNvSpPr txBox="1"/>
          <p:nvPr/>
        </p:nvSpPr>
        <p:spPr>
          <a:xfrm>
            <a:off x="1723959" y="4102228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Kotipaikka</a:t>
            </a:r>
            <a:endParaRPr lang="fi-FI" sz="1600" dirty="0"/>
          </a:p>
        </p:txBody>
      </p:sp>
      <p:sp>
        <p:nvSpPr>
          <p:cNvPr id="39" name="Rectangle 38"/>
          <p:cNvSpPr/>
          <p:nvPr/>
        </p:nvSpPr>
        <p:spPr>
          <a:xfrm>
            <a:off x="1796002" y="4631140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1723959" y="4647435"/>
            <a:ext cx="24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IBAN Tilinumero </a:t>
            </a:r>
            <a:r>
              <a:rPr lang="fi-FI" sz="1200" dirty="0" smtClean="0"/>
              <a:t>(Ei pakollinen)</a:t>
            </a:r>
            <a:endParaRPr lang="fi-FI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95999" y="5207126"/>
            <a:ext cx="950325" cy="277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201" dirty="0" smtClean="0"/>
              <a:t>Rekisteröidy</a:t>
            </a:r>
            <a:endParaRPr lang="fi-FI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500408" y="4642787"/>
            <a:ext cx="248505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1" name="Rectangle 40"/>
          <p:cNvSpPr/>
          <p:nvPr/>
        </p:nvSpPr>
        <p:spPr>
          <a:xfrm>
            <a:off x="10767909" y="101577"/>
            <a:ext cx="1281486" cy="2440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2" name="Rectangle 41"/>
          <p:cNvSpPr/>
          <p:nvPr/>
        </p:nvSpPr>
        <p:spPr>
          <a:xfrm>
            <a:off x="10767909" y="407651"/>
            <a:ext cx="1281486" cy="2440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4" name="TextBox 43"/>
          <p:cNvSpPr txBox="1"/>
          <p:nvPr/>
        </p:nvSpPr>
        <p:spPr>
          <a:xfrm>
            <a:off x="10701704" y="80165"/>
            <a:ext cx="134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>
                    <a:lumMod val="75000"/>
                  </a:schemeClr>
                </a:solidFill>
              </a:rPr>
              <a:t>Käyttäjätunnus</a:t>
            </a:r>
            <a:endParaRPr lang="fi-FI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01703" y="378576"/>
            <a:ext cx="134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>
                    <a:lumMod val="75000"/>
                  </a:schemeClr>
                </a:solidFill>
              </a:rPr>
              <a:t>Salasana</a:t>
            </a:r>
            <a:endParaRPr lang="fi-FI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1" y="1835912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0770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Opettajan Sivu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8320" y="2395837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96001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TextBox 25"/>
          <p:cNvSpPr txBox="1"/>
          <p:nvPr/>
        </p:nvSpPr>
        <p:spPr>
          <a:xfrm>
            <a:off x="2108320" y="4016820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9" y="1835913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8" name="TextBox 27"/>
          <p:cNvSpPr txBox="1"/>
          <p:nvPr/>
        </p:nvSpPr>
        <p:spPr>
          <a:xfrm>
            <a:off x="5236679" y="2395838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4359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0" name="TextBox 29"/>
          <p:cNvSpPr txBox="1"/>
          <p:nvPr/>
        </p:nvSpPr>
        <p:spPr>
          <a:xfrm>
            <a:off x="5236679" y="401682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96001" y="5077877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2" name="TextBox 31"/>
          <p:cNvSpPr txBox="1"/>
          <p:nvPr/>
        </p:nvSpPr>
        <p:spPr>
          <a:xfrm>
            <a:off x="2108320" y="563780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4359" y="5077878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4" name="TextBox 33"/>
          <p:cNvSpPr txBox="1"/>
          <p:nvPr/>
        </p:nvSpPr>
        <p:spPr>
          <a:xfrm>
            <a:off x="5236679" y="5637802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52714" y="1835912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6" name="TextBox 35"/>
          <p:cNvSpPr txBox="1"/>
          <p:nvPr/>
        </p:nvSpPr>
        <p:spPr>
          <a:xfrm>
            <a:off x="8365032" y="2395837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52714" y="3456895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8" name="TextBox 37"/>
          <p:cNvSpPr txBox="1"/>
          <p:nvPr/>
        </p:nvSpPr>
        <p:spPr>
          <a:xfrm>
            <a:off x="8365032" y="4016820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52714" y="5077877"/>
            <a:ext cx="3007369" cy="14891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0" name="TextBox 39"/>
          <p:cNvSpPr txBox="1"/>
          <p:nvPr/>
        </p:nvSpPr>
        <p:spPr>
          <a:xfrm>
            <a:off x="8365032" y="5637801"/>
            <a:ext cx="238273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Opiskelijan Päiväkirja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2" y="1835914"/>
            <a:ext cx="5186689" cy="3835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74262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 err="1" smtClean="0"/>
              <a:t>Admin</a:t>
            </a:r>
            <a:r>
              <a:rPr lang="fi-FI" sz="1155" dirty="0" smtClean="0"/>
              <a:t> sivu</a:t>
            </a:r>
            <a:endParaRPr lang="fi-FI" sz="1155" dirty="0"/>
          </a:p>
        </p:txBody>
      </p:sp>
      <p:sp>
        <p:nvSpPr>
          <p:cNvPr id="24" name="TextBox 23"/>
          <p:cNvSpPr txBox="1"/>
          <p:nvPr/>
        </p:nvSpPr>
        <p:spPr>
          <a:xfrm>
            <a:off x="1796001" y="1885265"/>
            <a:ext cx="503148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 err="1" smtClean="0"/>
              <a:t>Esimerkkiktunnus</a:t>
            </a:r>
            <a:r>
              <a:rPr lang="fi-FI" sz="1155" dirty="0" smtClean="0"/>
              <a:t>	Etunimi Sukunimi Sähköposti </a:t>
            </a:r>
            <a:endParaRPr lang="fi-FI" sz="1155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43818" y="1847434"/>
            <a:ext cx="774443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Hyväksy</a:t>
            </a:r>
            <a:endParaRPr lang="fi-FI" sz="1155" dirty="0"/>
          </a:p>
        </p:txBody>
      </p:sp>
      <p:sp>
        <p:nvSpPr>
          <p:cNvPr id="23" name="TextBox 22"/>
          <p:cNvSpPr txBox="1"/>
          <p:nvPr/>
        </p:nvSpPr>
        <p:spPr>
          <a:xfrm>
            <a:off x="8079388" y="1850558"/>
            <a:ext cx="672107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Hylkää</a:t>
            </a:r>
            <a:endParaRPr lang="fi-FI" sz="1155" dirty="0"/>
          </a:p>
        </p:txBody>
      </p:sp>
      <p:sp>
        <p:nvSpPr>
          <p:cNvPr id="25" name="Rectangle 24"/>
          <p:cNvSpPr/>
          <p:nvPr/>
        </p:nvSpPr>
        <p:spPr>
          <a:xfrm>
            <a:off x="1796002" y="2351609"/>
            <a:ext cx="5186689" cy="3835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6" name="TextBox 25"/>
          <p:cNvSpPr txBox="1"/>
          <p:nvPr/>
        </p:nvSpPr>
        <p:spPr>
          <a:xfrm>
            <a:off x="1796001" y="2400960"/>
            <a:ext cx="503148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 err="1" smtClean="0"/>
              <a:t>Esimerkkiktunnus</a:t>
            </a:r>
            <a:r>
              <a:rPr lang="fi-FI" sz="1155" dirty="0" smtClean="0"/>
              <a:t>	Etunimi Sukunimi Sähköposti </a:t>
            </a:r>
            <a:endParaRPr lang="fi-FI" sz="1155" dirty="0"/>
          </a:p>
        </p:txBody>
      </p:sp>
      <p:sp>
        <p:nvSpPr>
          <p:cNvPr id="27" name="TextBox 26"/>
          <p:cNvSpPr txBox="1"/>
          <p:nvPr/>
        </p:nvSpPr>
        <p:spPr>
          <a:xfrm>
            <a:off x="7143818" y="2363129"/>
            <a:ext cx="774443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Hyväksy</a:t>
            </a:r>
            <a:endParaRPr lang="fi-FI" sz="1155" dirty="0"/>
          </a:p>
        </p:txBody>
      </p:sp>
      <p:sp>
        <p:nvSpPr>
          <p:cNvPr id="28" name="TextBox 27"/>
          <p:cNvSpPr txBox="1"/>
          <p:nvPr/>
        </p:nvSpPr>
        <p:spPr>
          <a:xfrm>
            <a:off x="8079388" y="2366253"/>
            <a:ext cx="672107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Hylkää</a:t>
            </a:r>
            <a:endParaRPr lang="fi-FI" sz="1155" dirty="0"/>
          </a:p>
        </p:txBody>
      </p:sp>
      <p:sp>
        <p:nvSpPr>
          <p:cNvPr id="29" name="Rectangle 28"/>
          <p:cNvSpPr/>
          <p:nvPr/>
        </p:nvSpPr>
        <p:spPr>
          <a:xfrm>
            <a:off x="1796002" y="2847822"/>
            <a:ext cx="5186689" cy="3835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30" name="TextBox 29"/>
          <p:cNvSpPr txBox="1"/>
          <p:nvPr/>
        </p:nvSpPr>
        <p:spPr>
          <a:xfrm>
            <a:off x="1796001" y="2897173"/>
            <a:ext cx="503148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 err="1" smtClean="0"/>
              <a:t>Esimerkkiktunnus</a:t>
            </a:r>
            <a:r>
              <a:rPr lang="fi-FI" sz="1155" dirty="0" smtClean="0"/>
              <a:t>	Etunimi Sukunimi Sähköposti </a:t>
            </a:r>
            <a:endParaRPr lang="fi-FI" sz="1155" dirty="0"/>
          </a:p>
        </p:txBody>
      </p:sp>
      <p:sp>
        <p:nvSpPr>
          <p:cNvPr id="31" name="TextBox 30"/>
          <p:cNvSpPr txBox="1"/>
          <p:nvPr/>
        </p:nvSpPr>
        <p:spPr>
          <a:xfrm>
            <a:off x="7143818" y="2859342"/>
            <a:ext cx="774443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Hyväksy</a:t>
            </a:r>
            <a:endParaRPr lang="fi-FI" sz="1155" dirty="0"/>
          </a:p>
        </p:txBody>
      </p:sp>
      <p:sp>
        <p:nvSpPr>
          <p:cNvPr id="32" name="TextBox 31"/>
          <p:cNvSpPr txBox="1"/>
          <p:nvPr/>
        </p:nvSpPr>
        <p:spPr>
          <a:xfrm>
            <a:off x="8079388" y="2862466"/>
            <a:ext cx="672107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Hylkää</a:t>
            </a:r>
            <a:endParaRPr lang="fi-FI" sz="1155" dirty="0"/>
          </a:p>
        </p:txBody>
      </p:sp>
    </p:spTree>
    <p:extLst>
      <p:ext uri="{BB962C8B-B14F-4D97-AF65-F5344CB8AC3E}">
        <p14:creationId xmlns:p14="http://schemas.microsoft.com/office/powerpoint/2010/main" val="2818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3" y="1835916"/>
            <a:ext cx="8395403" cy="116955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876396" y="1252835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 smtClean="0"/>
              <a:t>Uutiset</a:t>
            </a:r>
            <a:endParaRPr lang="fi-FI" sz="1155" dirty="0"/>
          </a:p>
        </p:txBody>
      </p:sp>
      <p:sp>
        <p:nvSpPr>
          <p:cNvPr id="41" name="TextBox 40"/>
          <p:cNvSpPr txBox="1"/>
          <p:nvPr/>
        </p:nvSpPr>
        <p:spPr>
          <a:xfrm>
            <a:off x="1876396" y="1835914"/>
            <a:ext cx="824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Lorem</a:t>
            </a:r>
            <a:r>
              <a:rPr lang="fi-FI" sz="1400" dirty="0"/>
              <a:t> </a:t>
            </a:r>
            <a:r>
              <a:rPr lang="fi-FI" sz="1400" dirty="0" err="1"/>
              <a:t>ipsum</a:t>
            </a:r>
            <a:r>
              <a:rPr lang="fi-FI" sz="1400" dirty="0"/>
              <a:t> </a:t>
            </a:r>
            <a:r>
              <a:rPr lang="fi-FI" sz="1400" dirty="0" err="1"/>
              <a:t>dolor</a:t>
            </a:r>
            <a:r>
              <a:rPr lang="fi-FI" sz="1400" dirty="0"/>
              <a:t> </a:t>
            </a:r>
            <a:r>
              <a:rPr lang="fi-FI" sz="1400" dirty="0" err="1"/>
              <a:t>sit</a:t>
            </a:r>
            <a:r>
              <a:rPr lang="fi-FI" sz="1400" dirty="0"/>
              <a:t> </a:t>
            </a:r>
            <a:r>
              <a:rPr lang="fi-FI" sz="1400" dirty="0" err="1"/>
              <a:t>amet</a:t>
            </a:r>
            <a:r>
              <a:rPr lang="fi-FI" sz="1400" dirty="0"/>
              <a:t>, </a:t>
            </a:r>
            <a:r>
              <a:rPr lang="fi-FI" sz="1400" dirty="0" err="1"/>
              <a:t>consectetur</a:t>
            </a:r>
            <a:r>
              <a:rPr lang="fi-FI" sz="1400" dirty="0"/>
              <a:t> </a:t>
            </a:r>
            <a:r>
              <a:rPr lang="fi-FI" sz="1400" dirty="0" err="1"/>
              <a:t>adipiscing</a:t>
            </a:r>
            <a:r>
              <a:rPr lang="fi-FI" sz="1400" dirty="0"/>
              <a:t> elit, </a:t>
            </a:r>
            <a:r>
              <a:rPr lang="fi-FI" sz="1400" dirty="0" err="1"/>
              <a:t>sed</a:t>
            </a:r>
            <a:r>
              <a:rPr lang="fi-FI" sz="1400" dirty="0"/>
              <a:t> </a:t>
            </a:r>
            <a:r>
              <a:rPr lang="fi-FI" sz="1400" dirty="0" err="1"/>
              <a:t>do</a:t>
            </a:r>
            <a:r>
              <a:rPr lang="fi-FI" sz="1400" dirty="0"/>
              <a:t> </a:t>
            </a:r>
            <a:r>
              <a:rPr lang="fi-FI" sz="1400" dirty="0" err="1"/>
              <a:t>eiusmod</a:t>
            </a:r>
            <a:r>
              <a:rPr lang="fi-FI" sz="1400" dirty="0"/>
              <a:t> </a:t>
            </a:r>
            <a:r>
              <a:rPr lang="fi-FI" sz="1400" dirty="0" err="1"/>
              <a:t>tempor</a:t>
            </a:r>
            <a:r>
              <a:rPr lang="fi-FI" sz="1400" dirty="0"/>
              <a:t> </a:t>
            </a:r>
            <a:r>
              <a:rPr lang="fi-FI" sz="1400" dirty="0" err="1"/>
              <a:t>incididunt</a:t>
            </a:r>
            <a:r>
              <a:rPr lang="fi-FI" sz="1400" dirty="0"/>
              <a:t>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labore</a:t>
            </a:r>
            <a:r>
              <a:rPr lang="fi-FI" sz="1400" dirty="0"/>
              <a:t> et </a:t>
            </a:r>
            <a:r>
              <a:rPr lang="fi-FI" sz="1400" dirty="0" err="1"/>
              <a:t>dolore</a:t>
            </a:r>
            <a:r>
              <a:rPr lang="fi-FI" sz="1400" dirty="0"/>
              <a:t> magna </a:t>
            </a:r>
            <a:r>
              <a:rPr lang="fi-FI" sz="1400" dirty="0" err="1"/>
              <a:t>aliqua</a:t>
            </a:r>
            <a:r>
              <a:rPr lang="fi-FI" sz="1400" dirty="0"/>
              <a:t>.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enim</a:t>
            </a:r>
            <a:r>
              <a:rPr lang="fi-FI" sz="1400" dirty="0"/>
              <a:t> </a:t>
            </a:r>
            <a:r>
              <a:rPr lang="fi-FI" sz="1400" dirty="0" err="1"/>
              <a:t>ad</a:t>
            </a:r>
            <a:r>
              <a:rPr lang="fi-FI" sz="1400" dirty="0"/>
              <a:t> </a:t>
            </a:r>
            <a:r>
              <a:rPr lang="fi-FI" sz="1400" dirty="0" err="1"/>
              <a:t>minim</a:t>
            </a:r>
            <a:r>
              <a:rPr lang="fi-FI" sz="1400" dirty="0"/>
              <a:t> </a:t>
            </a:r>
            <a:r>
              <a:rPr lang="fi-FI" sz="1400" dirty="0" err="1"/>
              <a:t>veniam</a:t>
            </a:r>
            <a:r>
              <a:rPr lang="fi-FI" sz="1400" dirty="0"/>
              <a:t>, </a:t>
            </a:r>
            <a:r>
              <a:rPr lang="fi-FI" sz="1400" dirty="0" err="1"/>
              <a:t>quis</a:t>
            </a:r>
            <a:r>
              <a:rPr lang="fi-FI" sz="1400" dirty="0"/>
              <a:t> </a:t>
            </a:r>
            <a:r>
              <a:rPr lang="fi-FI" sz="1400" dirty="0" err="1"/>
              <a:t>nostrud</a:t>
            </a:r>
            <a:r>
              <a:rPr lang="fi-FI" sz="1400" dirty="0"/>
              <a:t> </a:t>
            </a:r>
            <a:r>
              <a:rPr lang="fi-FI" sz="1400" dirty="0" err="1"/>
              <a:t>exercitation</a:t>
            </a:r>
            <a:r>
              <a:rPr lang="fi-FI" sz="1400" dirty="0"/>
              <a:t> </a:t>
            </a:r>
            <a:r>
              <a:rPr lang="fi-FI" sz="1400" dirty="0" err="1"/>
              <a:t>ullamco</a:t>
            </a:r>
            <a:r>
              <a:rPr lang="fi-FI" sz="1400" dirty="0"/>
              <a:t> </a:t>
            </a:r>
            <a:r>
              <a:rPr lang="fi-FI" sz="1400" dirty="0" err="1"/>
              <a:t>laboris</a:t>
            </a:r>
            <a:r>
              <a:rPr lang="fi-FI" sz="1400" dirty="0"/>
              <a:t> </a:t>
            </a:r>
            <a:r>
              <a:rPr lang="fi-FI" sz="1400" dirty="0" err="1"/>
              <a:t>nisi</a:t>
            </a:r>
            <a:r>
              <a:rPr lang="fi-FI" sz="1400" dirty="0"/>
              <a:t>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aliquip</a:t>
            </a:r>
            <a:r>
              <a:rPr lang="fi-FI" sz="1400" dirty="0"/>
              <a:t> ex </a:t>
            </a:r>
            <a:r>
              <a:rPr lang="fi-FI" sz="1400" dirty="0" err="1"/>
              <a:t>ea</a:t>
            </a:r>
            <a:r>
              <a:rPr lang="fi-FI" sz="1400" dirty="0"/>
              <a:t> </a:t>
            </a:r>
            <a:r>
              <a:rPr lang="fi-FI" sz="1400" dirty="0" err="1"/>
              <a:t>commodo</a:t>
            </a:r>
            <a:r>
              <a:rPr lang="fi-FI" sz="1400" dirty="0"/>
              <a:t> </a:t>
            </a:r>
            <a:r>
              <a:rPr lang="fi-FI" sz="1400" dirty="0" err="1"/>
              <a:t>consequat</a:t>
            </a:r>
            <a:r>
              <a:rPr lang="fi-FI" sz="1400" dirty="0"/>
              <a:t>. </a:t>
            </a:r>
            <a:r>
              <a:rPr lang="fi-FI" sz="1400" dirty="0" err="1"/>
              <a:t>Duis</a:t>
            </a:r>
            <a:r>
              <a:rPr lang="fi-FI" sz="1400" dirty="0"/>
              <a:t> </a:t>
            </a:r>
            <a:r>
              <a:rPr lang="fi-FI" sz="1400" dirty="0" err="1"/>
              <a:t>aute</a:t>
            </a:r>
            <a:r>
              <a:rPr lang="fi-FI" sz="1400" dirty="0"/>
              <a:t> </a:t>
            </a:r>
            <a:r>
              <a:rPr lang="fi-FI" sz="1400" dirty="0" err="1"/>
              <a:t>irure</a:t>
            </a:r>
            <a:r>
              <a:rPr lang="fi-FI" sz="1400" dirty="0"/>
              <a:t> </a:t>
            </a:r>
            <a:r>
              <a:rPr lang="fi-FI" sz="1400" dirty="0" err="1"/>
              <a:t>dolor</a:t>
            </a:r>
            <a:r>
              <a:rPr lang="fi-FI" sz="1400" dirty="0"/>
              <a:t> in </a:t>
            </a:r>
            <a:r>
              <a:rPr lang="fi-FI" sz="1400" dirty="0" err="1"/>
              <a:t>reprehenderit</a:t>
            </a:r>
            <a:r>
              <a:rPr lang="fi-FI" sz="1400" dirty="0"/>
              <a:t> in </a:t>
            </a:r>
            <a:r>
              <a:rPr lang="fi-FI" sz="1400" dirty="0" err="1"/>
              <a:t>voluptate</a:t>
            </a:r>
            <a:r>
              <a:rPr lang="fi-FI" sz="1400" dirty="0"/>
              <a:t> </a:t>
            </a:r>
            <a:r>
              <a:rPr lang="fi-FI" sz="1400" dirty="0" err="1"/>
              <a:t>velit</a:t>
            </a:r>
            <a:r>
              <a:rPr lang="fi-FI" sz="1400" dirty="0"/>
              <a:t> </a:t>
            </a:r>
            <a:r>
              <a:rPr lang="fi-FI" sz="1400" dirty="0" err="1"/>
              <a:t>esse</a:t>
            </a:r>
            <a:r>
              <a:rPr lang="fi-FI" sz="1400" dirty="0"/>
              <a:t> </a:t>
            </a:r>
            <a:r>
              <a:rPr lang="fi-FI" sz="1400" dirty="0" err="1"/>
              <a:t>cillum</a:t>
            </a:r>
            <a:r>
              <a:rPr lang="fi-FI" sz="1400" dirty="0"/>
              <a:t> </a:t>
            </a:r>
            <a:r>
              <a:rPr lang="fi-FI" sz="1400" dirty="0" err="1"/>
              <a:t>dolore</a:t>
            </a:r>
            <a:r>
              <a:rPr lang="fi-FI" sz="1400" dirty="0"/>
              <a:t> </a:t>
            </a:r>
            <a:r>
              <a:rPr lang="fi-FI" sz="1400" dirty="0" err="1"/>
              <a:t>eu</a:t>
            </a:r>
            <a:r>
              <a:rPr lang="fi-FI" sz="1400" dirty="0"/>
              <a:t> </a:t>
            </a:r>
            <a:r>
              <a:rPr lang="fi-FI" sz="1400" dirty="0" err="1"/>
              <a:t>fugiat</a:t>
            </a:r>
            <a:r>
              <a:rPr lang="fi-FI" sz="1400" dirty="0"/>
              <a:t> </a:t>
            </a:r>
            <a:r>
              <a:rPr lang="fi-FI" sz="1400" dirty="0" err="1"/>
              <a:t>nulla</a:t>
            </a:r>
            <a:r>
              <a:rPr lang="fi-FI" sz="1400" dirty="0"/>
              <a:t> </a:t>
            </a:r>
            <a:r>
              <a:rPr lang="fi-FI" sz="1400" dirty="0" err="1"/>
              <a:t>pariatur</a:t>
            </a:r>
            <a:r>
              <a:rPr lang="fi-FI" sz="1400" dirty="0"/>
              <a:t>. </a:t>
            </a:r>
            <a:r>
              <a:rPr lang="fi-FI" sz="1400" dirty="0" err="1"/>
              <a:t>Excepteur</a:t>
            </a:r>
            <a:r>
              <a:rPr lang="fi-FI" sz="1400" dirty="0"/>
              <a:t> </a:t>
            </a:r>
            <a:r>
              <a:rPr lang="fi-FI" sz="1400" dirty="0" err="1"/>
              <a:t>sint</a:t>
            </a:r>
            <a:r>
              <a:rPr lang="fi-FI" sz="1400" dirty="0"/>
              <a:t> </a:t>
            </a:r>
            <a:r>
              <a:rPr lang="fi-FI" sz="1400" dirty="0" err="1"/>
              <a:t>occaecat</a:t>
            </a:r>
            <a:r>
              <a:rPr lang="fi-FI" sz="1400" dirty="0"/>
              <a:t> </a:t>
            </a:r>
            <a:r>
              <a:rPr lang="fi-FI" sz="1400" dirty="0" err="1"/>
              <a:t>cupidatat</a:t>
            </a:r>
            <a:r>
              <a:rPr lang="fi-FI" sz="1400" dirty="0"/>
              <a:t> </a:t>
            </a:r>
            <a:r>
              <a:rPr lang="fi-FI" sz="1400" dirty="0" err="1"/>
              <a:t>non</a:t>
            </a:r>
            <a:r>
              <a:rPr lang="fi-FI" sz="1400" dirty="0"/>
              <a:t> </a:t>
            </a:r>
            <a:r>
              <a:rPr lang="fi-FI" sz="1400" dirty="0" err="1"/>
              <a:t>proident</a:t>
            </a:r>
            <a:r>
              <a:rPr lang="fi-FI" sz="1400" dirty="0"/>
              <a:t>, </a:t>
            </a:r>
            <a:r>
              <a:rPr lang="fi-FI" sz="1400" dirty="0" err="1"/>
              <a:t>sunt</a:t>
            </a:r>
            <a:r>
              <a:rPr lang="fi-FI" sz="1400" dirty="0"/>
              <a:t> in </a:t>
            </a:r>
            <a:r>
              <a:rPr lang="fi-FI" sz="1400" dirty="0" err="1"/>
              <a:t>culpa</a:t>
            </a:r>
            <a:r>
              <a:rPr lang="fi-FI" sz="1400" dirty="0"/>
              <a:t> </a:t>
            </a:r>
            <a:r>
              <a:rPr lang="fi-FI" sz="1400" dirty="0" err="1"/>
              <a:t>qui</a:t>
            </a:r>
            <a:r>
              <a:rPr lang="fi-FI" sz="1400" dirty="0"/>
              <a:t> </a:t>
            </a:r>
            <a:r>
              <a:rPr lang="fi-FI" sz="1400" dirty="0" err="1"/>
              <a:t>officia</a:t>
            </a:r>
            <a:r>
              <a:rPr lang="fi-FI" sz="1400" dirty="0"/>
              <a:t> </a:t>
            </a:r>
            <a:r>
              <a:rPr lang="fi-FI" sz="1400" dirty="0" err="1"/>
              <a:t>deserunt</a:t>
            </a:r>
            <a:r>
              <a:rPr lang="fi-FI" sz="1400" dirty="0"/>
              <a:t> mollit </a:t>
            </a:r>
            <a:r>
              <a:rPr lang="fi-FI" sz="1400" dirty="0" err="1"/>
              <a:t>anim</a:t>
            </a:r>
            <a:r>
              <a:rPr lang="fi-FI" sz="1400" dirty="0"/>
              <a:t> id </a:t>
            </a:r>
            <a:r>
              <a:rPr lang="fi-FI" sz="1400" dirty="0" err="1"/>
              <a:t>est</a:t>
            </a:r>
            <a:r>
              <a:rPr lang="fi-FI" sz="1400" dirty="0"/>
              <a:t> </a:t>
            </a:r>
            <a:r>
              <a:rPr lang="fi-FI" sz="1400" dirty="0" err="1"/>
              <a:t>laborum</a:t>
            </a:r>
            <a:r>
              <a:rPr lang="fi-FI" sz="1400" dirty="0"/>
              <a:t>.</a:t>
            </a:r>
            <a:endParaRPr lang="fi-FI" sz="10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96003" y="3151005"/>
            <a:ext cx="8395403" cy="116955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4" name="TextBox 23"/>
          <p:cNvSpPr txBox="1"/>
          <p:nvPr/>
        </p:nvSpPr>
        <p:spPr>
          <a:xfrm>
            <a:off x="1876396" y="3151003"/>
            <a:ext cx="824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Lorem</a:t>
            </a:r>
            <a:r>
              <a:rPr lang="fi-FI" sz="1400" dirty="0"/>
              <a:t> </a:t>
            </a:r>
            <a:r>
              <a:rPr lang="fi-FI" sz="1400" dirty="0" err="1"/>
              <a:t>ipsum</a:t>
            </a:r>
            <a:r>
              <a:rPr lang="fi-FI" sz="1400" dirty="0"/>
              <a:t> </a:t>
            </a:r>
            <a:r>
              <a:rPr lang="fi-FI" sz="1400" dirty="0" err="1"/>
              <a:t>dolor</a:t>
            </a:r>
            <a:r>
              <a:rPr lang="fi-FI" sz="1400" dirty="0"/>
              <a:t> </a:t>
            </a:r>
            <a:r>
              <a:rPr lang="fi-FI" sz="1400" dirty="0" err="1"/>
              <a:t>sit</a:t>
            </a:r>
            <a:r>
              <a:rPr lang="fi-FI" sz="1400" dirty="0"/>
              <a:t> </a:t>
            </a:r>
            <a:r>
              <a:rPr lang="fi-FI" sz="1400" dirty="0" err="1"/>
              <a:t>amet</a:t>
            </a:r>
            <a:r>
              <a:rPr lang="fi-FI" sz="1400" dirty="0"/>
              <a:t>, </a:t>
            </a:r>
            <a:r>
              <a:rPr lang="fi-FI" sz="1400" dirty="0" err="1"/>
              <a:t>consectetur</a:t>
            </a:r>
            <a:r>
              <a:rPr lang="fi-FI" sz="1400" dirty="0"/>
              <a:t> </a:t>
            </a:r>
            <a:r>
              <a:rPr lang="fi-FI" sz="1400" dirty="0" err="1"/>
              <a:t>adipiscing</a:t>
            </a:r>
            <a:r>
              <a:rPr lang="fi-FI" sz="1400" dirty="0"/>
              <a:t> elit, </a:t>
            </a:r>
            <a:r>
              <a:rPr lang="fi-FI" sz="1400" dirty="0" err="1"/>
              <a:t>sed</a:t>
            </a:r>
            <a:r>
              <a:rPr lang="fi-FI" sz="1400" dirty="0"/>
              <a:t> </a:t>
            </a:r>
            <a:r>
              <a:rPr lang="fi-FI" sz="1400" dirty="0" err="1"/>
              <a:t>do</a:t>
            </a:r>
            <a:r>
              <a:rPr lang="fi-FI" sz="1400" dirty="0"/>
              <a:t> </a:t>
            </a:r>
            <a:r>
              <a:rPr lang="fi-FI" sz="1400" dirty="0" err="1"/>
              <a:t>eiusmod</a:t>
            </a:r>
            <a:r>
              <a:rPr lang="fi-FI" sz="1400" dirty="0"/>
              <a:t> </a:t>
            </a:r>
            <a:r>
              <a:rPr lang="fi-FI" sz="1400" dirty="0" err="1"/>
              <a:t>tempor</a:t>
            </a:r>
            <a:r>
              <a:rPr lang="fi-FI" sz="1400" dirty="0"/>
              <a:t> </a:t>
            </a:r>
            <a:r>
              <a:rPr lang="fi-FI" sz="1400" dirty="0" err="1"/>
              <a:t>incididunt</a:t>
            </a:r>
            <a:r>
              <a:rPr lang="fi-FI" sz="1400" dirty="0"/>
              <a:t>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labore</a:t>
            </a:r>
            <a:r>
              <a:rPr lang="fi-FI" sz="1400" dirty="0"/>
              <a:t> et </a:t>
            </a:r>
            <a:r>
              <a:rPr lang="fi-FI" sz="1400" dirty="0" err="1"/>
              <a:t>dolore</a:t>
            </a:r>
            <a:r>
              <a:rPr lang="fi-FI" sz="1400" dirty="0"/>
              <a:t> magna </a:t>
            </a:r>
            <a:r>
              <a:rPr lang="fi-FI" sz="1400" dirty="0" err="1"/>
              <a:t>aliqua</a:t>
            </a:r>
            <a:r>
              <a:rPr lang="fi-FI" sz="1400" dirty="0"/>
              <a:t>.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enim</a:t>
            </a:r>
            <a:r>
              <a:rPr lang="fi-FI" sz="1400" dirty="0"/>
              <a:t> </a:t>
            </a:r>
            <a:r>
              <a:rPr lang="fi-FI" sz="1400" dirty="0" err="1"/>
              <a:t>ad</a:t>
            </a:r>
            <a:r>
              <a:rPr lang="fi-FI" sz="1400" dirty="0"/>
              <a:t> </a:t>
            </a:r>
            <a:r>
              <a:rPr lang="fi-FI" sz="1400" dirty="0" err="1"/>
              <a:t>minim</a:t>
            </a:r>
            <a:r>
              <a:rPr lang="fi-FI" sz="1400" dirty="0"/>
              <a:t> </a:t>
            </a:r>
            <a:r>
              <a:rPr lang="fi-FI" sz="1400" dirty="0" err="1"/>
              <a:t>veniam</a:t>
            </a:r>
            <a:r>
              <a:rPr lang="fi-FI" sz="1400" dirty="0"/>
              <a:t>, </a:t>
            </a:r>
            <a:r>
              <a:rPr lang="fi-FI" sz="1400" dirty="0" err="1"/>
              <a:t>quis</a:t>
            </a:r>
            <a:r>
              <a:rPr lang="fi-FI" sz="1400" dirty="0"/>
              <a:t> </a:t>
            </a:r>
            <a:r>
              <a:rPr lang="fi-FI" sz="1400" dirty="0" err="1"/>
              <a:t>nostrud</a:t>
            </a:r>
            <a:r>
              <a:rPr lang="fi-FI" sz="1400" dirty="0"/>
              <a:t> </a:t>
            </a:r>
            <a:r>
              <a:rPr lang="fi-FI" sz="1400" dirty="0" err="1"/>
              <a:t>exercitation</a:t>
            </a:r>
            <a:r>
              <a:rPr lang="fi-FI" sz="1400" dirty="0"/>
              <a:t> </a:t>
            </a:r>
            <a:r>
              <a:rPr lang="fi-FI" sz="1400" dirty="0" err="1"/>
              <a:t>ullamco</a:t>
            </a:r>
            <a:r>
              <a:rPr lang="fi-FI" sz="1400" dirty="0"/>
              <a:t> </a:t>
            </a:r>
            <a:r>
              <a:rPr lang="fi-FI" sz="1400" dirty="0" err="1"/>
              <a:t>laboris</a:t>
            </a:r>
            <a:r>
              <a:rPr lang="fi-FI" sz="1400" dirty="0"/>
              <a:t> </a:t>
            </a:r>
            <a:r>
              <a:rPr lang="fi-FI" sz="1400" dirty="0" err="1"/>
              <a:t>nisi</a:t>
            </a:r>
            <a:r>
              <a:rPr lang="fi-FI" sz="1400" dirty="0"/>
              <a:t>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aliquip</a:t>
            </a:r>
            <a:r>
              <a:rPr lang="fi-FI" sz="1400" dirty="0"/>
              <a:t> ex </a:t>
            </a:r>
            <a:r>
              <a:rPr lang="fi-FI" sz="1400" dirty="0" err="1"/>
              <a:t>ea</a:t>
            </a:r>
            <a:r>
              <a:rPr lang="fi-FI" sz="1400" dirty="0"/>
              <a:t> </a:t>
            </a:r>
            <a:r>
              <a:rPr lang="fi-FI" sz="1400" dirty="0" err="1"/>
              <a:t>commodo</a:t>
            </a:r>
            <a:r>
              <a:rPr lang="fi-FI" sz="1400" dirty="0"/>
              <a:t> </a:t>
            </a:r>
            <a:r>
              <a:rPr lang="fi-FI" sz="1400" dirty="0" err="1"/>
              <a:t>consequat</a:t>
            </a:r>
            <a:r>
              <a:rPr lang="fi-FI" sz="1400" dirty="0"/>
              <a:t>. </a:t>
            </a:r>
            <a:r>
              <a:rPr lang="fi-FI" sz="1400" dirty="0" err="1"/>
              <a:t>Duis</a:t>
            </a:r>
            <a:r>
              <a:rPr lang="fi-FI" sz="1400" dirty="0"/>
              <a:t> </a:t>
            </a:r>
            <a:r>
              <a:rPr lang="fi-FI" sz="1400" dirty="0" err="1"/>
              <a:t>aute</a:t>
            </a:r>
            <a:r>
              <a:rPr lang="fi-FI" sz="1400" dirty="0"/>
              <a:t> </a:t>
            </a:r>
            <a:r>
              <a:rPr lang="fi-FI" sz="1400" dirty="0" err="1"/>
              <a:t>irure</a:t>
            </a:r>
            <a:r>
              <a:rPr lang="fi-FI" sz="1400" dirty="0"/>
              <a:t> </a:t>
            </a:r>
            <a:r>
              <a:rPr lang="fi-FI" sz="1400" dirty="0" err="1"/>
              <a:t>dolor</a:t>
            </a:r>
            <a:r>
              <a:rPr lang="fi-FI" sz="1400" dirty="0"/>
              <a:t> in </a:t>
            </a:r>
            <a:r>
              <a:rPr lang="fi-FI" sz="1400" dirty="0" err="1"/>
              <a:t>reprehenderit</a:t>
            </a:r>
            <a:r>
              <a:rPr lang="fi-FI" sz="1400" dirty="0"/>
              <a:t> in </a:t>
            </a:r>
            <a:r>
              <a:rPr lang="fi-FI" sz="1400" dirty="0" err="1"/>
              <a:t>voluptate</a:t>
            </a:r>
            <a:r>
              <a:rPr lang="fi-FI" sz="1400" dirty="0"/>
              <a:t> </a:t>
            </a:r>
            <a:r>
              <a:rPr lang="fi-FI" sz="1400" dirty="0" err="1"/>
              <a:t>velit</a:t>
            </a:r>
            <a:r>
              <a:rPr lang="fi-FI" sz="1400" dirty="0"/>
              <a:t> </a:t>
            </a:r>
            <a:r>
              <a:rPr lang="fi-FI" sz="1400" dirty="0" err="1"/>
              <a:t>esse</a:t>
            </a:r>
            <a:r>
              <a:rPr lang="fi-FI" sz="1400" dirty="0"/>
              <a:t> </a:t>
            </a:r>
            <a:r>
              <a:rPr lang="fi-FI" sz="1400" dirty="0" err="1"/>
              <a:t>cillum</a:t>
            </a:r>
            <a:r>
              <a:rPr lang="fi-FI" sz="1400" dirty="0"/>
              <a:t> </a:t>
            </a:r>
            <a:r>
              <a:rPr lang="fi-FI" sz="1400" dirty="0" err="1"/>
              <a:t>dolore</a:t>
            </a:r>
            <a:r>
              <a:rPr lang="fi-FI" sz="1400" dirty="0"/>
              <a:t> </a:t>
            </a:r>
            <a:r>
              <a:rPr lang="fi-FI" sz="1400" dirty="0" err="1"/>
              <a:t>eu</a:t>
            </a:r>
            <a:r>
              <a:rPr lang="fi-FI" sz="1400" dirty="0"/>
              <a:t> </a:t>
            </a:r>
            <a:r>
              <a:rPr lang="fi-FI" sz="1400" dirty="0" err="1"/>
              <a:t>fugiat</a:t>
            </a:r>
            <a:r>
              <a:rPr lang="fi-FI" sz="1400" dirty="0"/>
              <a:t> </a:t>
            </a:r>
            <a:r>
              <a:rPr lang="fi-FI" sz="1400" dirty="0" err="1"/>
              <a:t>nulla</a:t>
            </a:r>
            <a:r>
              <a:rPr lang="fi-FI" sz="1400" dirty="0"/>
              <a:t> </a:t>
            </a:r>
            <a:r>
              <a:rPr lang="fi-FI" sz="1400" dirty="0" err="1"/>
              <a:t>pariatur</a:t>
            </a:r>
            <a:r>
              <a:rPr lang="fi-FI" sz="1400" dirty="0"/>
              <a:t>. </a:t>
            </a:r>
            <a:r>
              <a:rPr lang="fi-FI" sz="1400" dirty="0" err="1"/>
              <a:t>Excepteur</a:t>
            </a:r>
            <a:r>
              <a:rPr lang="fi-FI" sz="1400" dirty="0"/>
              <a:t> </a:t>
            </a:r>
            <a:r>
              <a:rPr lang="fi-FI" sz="1400" dirty="0" err="1"/>
              <a:t>sint</a:t>
            </a:r>
            <a:r>
              <a:rPr lang="fi-FI" sz="1400" dirty="0"/>
              <a:t> </a:t>
            </a:r>
            <a:r>
              <a:rPr lang="fi-FI" sz="1400" dirty="0" err="1"/>
              <a:t>occaecat</a:t>
            </a:r>
            <a:r>
              <a:rPr lang="fi-FI" sz="1400" dirty="0"/>
              <a:t> </a:t>
            </a:r>
            <a:r>
              <a:rPr lang="fi-FI" sz="1400" dirty="0" err="1"/>
              <a:t>cupidatat</a:t>
            </a:r>
            <a:r>
              <a:rPr lang="fi-FI" sz="1400" dirty="0"/>
              <a:t> </a:t>
            </a:r>
            <a:r>
              <a:rPr lang="fi-FI" sz="1400" dirty="0" err="1"/>
              <a:t>non</a:t>
            </a:r>
            <a:r>
              <a:rPr lang="fi-FI" sz="1400" dirty="0"/>
              <a:t> </a:t>
            </a:r>
            <a:r>
              <a:rPr lang="fi-FI" sz="1400" dirty="0" err="1"/>
              <a:t>proident</a:t>
            </a:r>
            <a:r>
              <a:rPr lang="fi-FI" sz="1400" dirty="0"/>
              <a:t>, </a:t>
            </a:r>
            <a:r>
              <a:rPr lang="fi-FI" sz="1400" dirty="0" err="1"/>
              <a:t>sunt</a:t>
            </a:r>
            <a:r>
              <a:rPr lang="fi-FI" sz="1400" dirty="0"/>
              <a:t> in </a:t>
            </a:r>
            <a:r>
              <a:rPr lang="fi-FI" sz="1400" dirty="0" err="1"/>
              <a:t>culpa</a:t>
            </a:r>
            <a:r>
              <a:rPr lang="fi-FI" sz="1400" dirty="0"/>
              <a:t> </a:t>
            </a:r>
            <a:r>
              <a:rPr lang="fi-FI" sz="1400" dirty="0" err="1"/>
              <a:t>qui</a:t>
            </a:r>
            <a:r>
              <a:rPr lang="fi-FI" sz="1400" dirty="0"/>
              <a:t> </a:t>
            </a:r>
            <a:r>
              <a:rPr lang="fi-FI" sz="1400" dirty="0" err="1"/>
              <a:t>officia</a:t>
            </a:r>
            <a:r>
              <a:rPr lang="fi-FI" sz="1400" dirty="0"/>
              <a:t> </a:t>
            </a:r>
            <a:r>
              <a:rPr lang="fi-FI" sz="1400" dirty="0" err="1"/>
              <a:t>deserunt</a:t>
            </a:r>
            <a:r>
              <a:rPr lang="fi-FI" sz="1400" dirty="0"/>
              <a:t> mollit </a:t>
            </a:r>
            <a:r>
              <a:rPr lang="fi-FI" sz="1400" dirty="0" err="1"/>
              <a:t>anim</a:t>
            </a:r>
            <a:r>
              <a:rPr lang="fi-FI" sz="1400" dirty="0"/>
              <a:t> id </a:t>
            </a:r>
            <a:r>
              <a:rPr lang="fi-FI" sz="1400" dirty="0" err="1"/>
              <a:t>est</a:t>
            </a:r>
            <a:r>
              <a:rPr lang="fi-FI" sz="1400" dirty="0"/>
              <a:t> </a:t>
            </a:r>
            <a:r>
              <a:rPr lang="fi-FI" sz="1400" dirty="0" err="1"/>
              <a:t>laborum</a:t>
            </a:r>
            <a:r>
              <a:rPr lang="fi-FI" sz="1400" dirty="0"/>
              <a:t>.</a:t>
            </a:r>
            <a:endParaRPr lang="fi-FI" sz="1050" dirty="0"/>
          </a:p>
        </p:txBody>
      </p:sp>
    </p:spTree>
    <p:extLst>
      <p:ext uri="{BB962C8B-B14F-4D97-AF65-F5344CB8AC3E}">
        <p14:creationId xmlns:p14="http://schemas.microsoft.com/office/powerpoint/2010/main" val="21936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796001" y="1170896"/>
            <a:ext cx="3007369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1" name="Rectangle 20"/>
          <p:cNvSpPr/>
          <p:nvPr/>
        </p:nvSpPr>
        <p:spPr>
          <a:xfrm>
            <a:off x="1796003" y="1835916"/>
            <a:ext cx="8395403" cy="116955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4" name="Rectangle 3"/>
          <p:cNvSpPr/>
          <p:nvPr/>
        </p:nvSpPr>
        <p:spPr>
          <a:xfrm>
            <a:off x="-1" y="7"/>
            <a:ext cx="12192001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5" name="Rectangle 4"/>
          <p:cNvSpPr/>
          <p:nvPr/>
        </p:nvSpPr>
        <p:spPr>
          <a:xfrm>
            <a:off x="1" y="1105594"/>
            <a:ext cx="1571104" cy="5752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6" name="TextBox 5"/>
          <p:cNvSpPr txBox="1"/>
          <p:nvPr/>
        </p:nvSpPr>
        <p:spPr>
          <a:xfrm>
            <a:off x="4803374" y="101577"/>
            <a:ext cx="2585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291" y="1473724"/>
            <a:ext cx="69442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UUTISET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07" y="1835914"/>
            <a:ext cx="877163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PÄIVÄKIRJA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206" y="2155339"/>
            <a:ext cx="5661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TIIMIT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290" y="1170894"/>
            <a:ext cx="70564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996" y="2461154"/>
            <a:ext cx="86433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ASETUKSET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3459" y="85045"/>
            <a:ext cx="1075936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55" dirty="0">
                <a:solidFill>
                  <a:schemeClr val="bg1"/>
                </a:solidFill>
              </a:rPr>
              <a:t>KÄYTTÄJÄNIMI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1001" y="418591"/>
            <a:ext cx="688394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err="1"/>
              <a:t>Logout</a:t>
            </a:r>
            <a:endParaRPr lang="fi-FI" sz="1155" dirty="0"/>
          </a:p>
        </p:txBody>
      </p:sp>
      <p:sp>
        <p:nvSpPr>
          <p:cNvPr id="20" name="TextBox 19"/>
          <p:cNvSpPr txBox="1"/>
          <p:nvPr/>
        </p:nvSpPr>
        <p:spPr>
          <a:xfrm>
            <a:off x="1796001" y="1237402"/>
            <a:ext cx="2055527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 smtClean="0"/>
              <a:t>LUO UUTINEN</a:t>
            </a:r>
            <a:endParaRPr lang="fi-FI" sz="1155" dirty="0"/>
          </a:p>
        </p:txBody>
      </p:sp>
      <p:sp>
        <p:nvSpPr>
          <p:cNvPr id="41" name="TextBox 40"/>
          <p:cNvSpPr txBox="1"/>
          <p:nvPr/>
        </p:nvSpPr>
        <p:spPr>
          <a:xfrm>
            <a:off x="1876396" y="1835914"/>
            <a:ext cx="824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Lorem</a:t>
            </a:r>
            <a:r>
              <a:rPr lang="fi-FI" sz="1400" dirty="0"/>
              <a:t> </a:t>
            </a:r>
            <a:r>
              <a:rPr lang="fi-FI" sz="1400" dirty="0" err="1"/>
              <a:t>ipsum</a:t>
            </a:r>
            <a:r>
              <a:rPr lang="fi-FI" sz="1400" dirty="0"/>
              <a:t> </a:t>
            </a:r>
            <a:r>
              <a:rPr lang="fi-FI" sz="1400" dirty="0" err="1"/>
              <a:t>dolor</a:t>
            </a:r>
            <a:r>
              <a:rPr lang="fi-FI" sz="1400" dirty="0"/>
              <a:t> </a:t>
            </a:r>
            <a:r>
              <a:rPr lang="fi-FI" sz="1400" dirty="0" err="1"/>
              <a:t>sit</a:t>
            </a:r>
            <a:r>
              <a:rPr lang="fi-FI" sz="1400" dirty="0"/>
              <a:t> </a:t>
            </a:r>
            <a:r>
              <a:rPr lang="fi-FI" sz="1400" dirty="0" err="1"/>
              <a:t>amet</a:t>
            </a:r>
            <a:r>
              <a:rPr lang="fi-FI" sz="1400" dirty="0"/>
              <a:t>, </a:t>
            </a:r>
            <a:r>
              <a:rPr lang="fi-FI" sz="1400" dirty="0" err="1"/>
              <a:t>consectetur</a:t>
            </a:r>
            <a:r>
              <a:rPr lang="fi-FI" sz="1400" dirty="0"/>
              <a:t> </a:t>
            </a:r>
            <a:r>
              <a:rPr lang="fi-FI" sz="1400" dirty="0" err="1"/>
              <a:t>adipiscing</a:t>
            </a:r>
            <a:r>
              <a:rPr lang="fi-FI" sz="1400" dirty="0"/>
              <a:t> elit, </a:t>
            </a:r>
            <a:r>
              <a:rPr lang="fi-FI" sz="1400" dirty="0" err="1"/>
              <a:t>sed</a:t>
            </a:r>
            <a:r>
              <a:rPr lang="fi-FI" sz="1400" dirty="0"/>
              <a:t> </a:t>
            </a:r>
            <a:r>
              <a:rPr lang="fi-FI" sz="1400" dirty="0" err="1"/>
              <a:t>do</a:t>
            </a:r>
            <a:r>
              <a:rPr lang="fi-FI" sz="1400" dirty="0"/>
              <a:t> </a:t>
            </a:r>
            <a:r>
              <a:rPr lang="fi-FI" sz="1400" dirty="0" err="1"/>
              <a:t>eiusmod</a:t>
            </a:r>
            <a:r>
              <a:rPr lang="fi-FI" sz="1400" dirty="0"/>
              <a:t> </a:t>
            </a:r>
            <a:r>
              <a:rPr lang="fi-FI" sz="1400" dirty="0" err="1"/>
              <a:t>tempor</a:t>
            </a:r>
            <a:r>
              <a:rPr lang="fi-FI" sz="1400" dirty="0"/>
              <a:t> </a:t>
            </a:r>
            <a:r>
              <a:rPr lang="fi-FI" sz="1400" dirty="0" err="1"/>
              <a:t>incididunt</a:t>
            </a:r>
            <a:r>
              <a:rPr lang="fi-FI" sz="1400" dirty="0"/>
              <a:t>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labore</a:t>
            </a:r>
            <a:r>
              <a:rPr lang="fi-FI" sz="1400" dirty="0"/>
              <a:t> et </a:t>
            </a:r>
            <a:r>
              <a:rPr lang="fi-FI" sz="1400" dirty="0" err="1"/>
              <a:t>dolore</a:t>
            </a:r>
            <a:r>
              <a:rPr lang="fi-FI" sz="1400" dirty="0"/>
              <a:t> magna </a:t>
            </a:r>
            <a:r>
              <a:rPr lang="fi-FI" sz="1400" dirty="0" err="1"/>
              <a:t>aliqua</a:t>
            </a:r>
            <a:r>
              <a:rPr lang="fi-FI" sz="1400" dirty="0"/>
              <a:t>.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enim</a:t>
            </a:r>
            <a:r>
              <a:rPr lang="fi-FI" sz="1400" dirty="0"/>
              <a:t> </a:t>
            </a:r>
            <a:r>
              <a:rPr lang="fi-FI" sz="1400" dirty="0" err="1"/>
              <a:t>ad</a:t>
            </a:r>
            <a:r>
              <a:rPr lang="fi-FI" sz="1400" dirty="0"/>
              <a:t> </a:t>
            </a:r>
            <a:r>
              <a:rPr lang="fi-FI" sz="1400" dirty="0" err="1"/>
              <a:t>minim</a:t>
            </a:r>
            <a:r>
              <a:rPr lang="fi-FI" sz="1400" dirty="0"/>
              <a:t> </a:t>
            </a:r>
            <a:r>
              <a:rPr lang="fi-FI" sz="1400" dirty="0" err="1"/>
              <a:t>veniam</a:t>
            </a:r>
            <a:r>
              <a:rPr lang="fi-FI" sz="1400" dirty="0"/>
              <a:t>, </a:t>
            </a:r>
            <a:r>
              <a:rPr lang="fi-FI" sz="1400" dirty="0" err="1"/>
              <a:t>quis</a:t>
            </a:r>
            <a:r>
              <a:rPr lang="fi-FI" sz="1400" dirty="0"/>
              <a:t> </a:t>
            </a:r>
            <a:r>
              <a:rPr lang="fi-FI" sz="1400" dirty="0" err="1"/>
              <a:t>nostrud</a:t>
            </a:r>
            <a:r>
              <a:rPr lang="fi-FI" sz="1400" dirty="0"/>
              <a:t> </a:t>
            </a:r>
            <a:r>
              <a:rPr lang="fi-FI" sz="1400" dirty="0" err="1"/>
              <a:t>exercitation</a:t>
            </a:r>
            <a:r>
              <a:rPr lang="fi-FI" sz="1400" dirty="0"/>
              <a:t> </a:t>
            </a:r>
            <a:r>
              <a:rPr lang="fi-FI" sz="1400" dirty="0" err="1"/>
              <a:t>ullamco</a:t>
            </a:r>
            <a:r>
              <a:rPr lang="fi-FI" sz="1400" dirty="0"/>
              <a:t> </a:t>
            </a:r>
            <a:r>
              <a:rPr lang="fi-FI" sz="1400" dirty="0" err="1"/>
              <a:t>laboris</a:t>
            </a:r>
            <a:r>
              <a:rPr lang="fi-FI" sz="1400" dirty="0"/>
              <a:t> </a:t>
            </a:r>
            <a:r>
              <a:rPr lang="fi-FI" sz="1400" dirty="0" err="1"/>
              <a:t>nisi</a:t>
            </a:r>
            <a:r>
              <a:rPr lang="fi-FI" sz="1400" dirty="0"/>
              <a:t> </a:t>
            </a:r>
            <a:r>
              <a:rPr lang="fi-FI" sz="1400" dirty="0" err="1"/>
              <a:t>ut</a:t>
            </a:r>
            <a:r>
              <a:rPr lang="fi-FI" sz="1400" dirty="0"/>
              <a:t> </a:t>
            </a:r>
            <a:r>
              <a:rPr lang="fi-FI" sz="1400" dirty="0" err="1"/>
              <a:t>aliquip</a:t>
            </a:r>
            <a:r>
              <a:rPr lang="fi-FI" sz="1400" dirty="0"/>
              <a:t> ex </a:t>
            </a:r>
            <a:r>
              <a:rPr lang="fi-FI" sz="1400" dirty="0" err="1"/>
              <a:t>ea</a:t>
            </a:r>
            <a:r>
              <a:rPr lang="fi-FI" sz="1400" dirty="0"/>
              <a:t> </a:t>
            </a:r>
            <a:r>
              <a:rPr lang="fi-FI" sz="1400" dirty="0" err="1"/>
              <a:t>commodo</a:t>
            </a:r>
            <a:r>
              <a:rPr lang="fi-FI" sz="1400" dirty="0"/>
              <a:t> </a:t>
            </a:r>
            <a:r>
              <a:rPr lang="fi-FI" sz="1400" dirty="0" err="1"/>
              <a:t>consequat</a:t>
            </a:r>
            <a:r>
              <a:rPr lang="fi-FI" sz="1400" dirty="0"/>
              <a:t>. </a:t>
            </a:r>
            <a:r>
              <a:rPr lang="fi-FI" sz="1400" dirty="0" err="1"/>
              <a:t>Duis</a:t>
            </a:r>
            <a:r>
              <a:rPr lang="fi-FI" sz="1400" dirty="0"/>
              <a:t> </a:t>
            </a:r>
            <a:r>
              <a:rPr lang="fi-FI" sz="1400" dirty="0" err="1"/>
              <a:t>aute</a:t>
            </a:r>
            <a:r>
              <a:rPr lang="fi-FI" sz="1400" dirty="0"/>
              <a:t> </a:t>
            </a:r>
            <a:r>
              <a:rPr lang="fi-FI" sz="1400" dirty="0" err="1"/>
              <a:t>irure</a:t>
            </a:r>
            <a:r>
              <a:rPr lang="fi-FI" sz="1400" dirty="0"/>
              <a:t> </a:t>
            </a:r>
            <a:r>
              <a:rPr lang="fi-FI" sz="1400" dirty="0" err="1"/>
              <a:t>dolor</a:t>
            </a:r>
            <a:r>
              <a:rPr lang="fi-FI" sz="1400" dirty="0"/>
              <a:t> in </a:t>
            </a:r>
            <a:r>
              <a:rPr lang="fi-FI" sz="1400" dirty="0" err="1"/>
              <a:t>reprehenderit</a:t>
            </a:r>
            <a:r>
              <a:rPr lang="fi-FI" sz="1400" dirty="0"/>
              <a:t> in </a:t>
            </a:r>
            <a:r>
              <a:rPr lang="fi-FI" sz="1400" dirty="0" err="1"/>
              <a:t>voluptate</a:t>
            </a:r>
            <a:r>
              <a:rPr lang="fi-FI" sz="1400" dirty="0"/>
              <a:t> </a:t>
            </a:r>
            <a:r>
              <a:rPr lang="fi-FI" sz="1400" dirty="0" err="1"/>
              <a:t>velit</a:t>
            </a:r>
            <a:r>
              <a:rPr lang="fi-FI" sz="1400" dirty="0"/>
              <a:t> </a:t>
            </a:r>
            <a:r>
              <a:rPr lang="fi-FI" sz="1400" dirty="0" err="1"/>
              <a:t>esse</a:t>
            </a:r>
            <a:r>
              <a:rPr lang="fi-FI" sz="1400" dirty="0"/>
              <a:t> </a:t>
            </a:r>
            <a:r>
              <a:rPr lang="fi-FI" sz="1400" dirty="0" err="1"/>
              <a:t>cillum</a:t>
            </a:r>
            <a:r>
              <a:rPr lang="fi-FI" sz="1400" dirty="0"/>
              <a:t> </a:t>
            </a:r>
            <a:r>
              <a:rPr lang="fi-FI" sz="1400" dirty="0" err="1"/>
              <a:t>dolore</a:t>
            </a:r>
            <a:r>
              <a:rPr lang="fi-FI" sz="1400" dirty="0"/>
              <a:t> </a:t>
            </a:r>
            <a:r>
              <a:rPr lang="fi-FI" sz="1400" dirty="0" err="1"/>
              <a:t>eu</a:t>
            </a:r>
            <a:r>
              <a:rPr lang="fi-FI" sz="1400" dirty="0"/>
              <a:t> </a:t>
            </a:r>
            <a:r>
              <a:rPr lang="fi-FI" sz="1400" dirty="0" err="1"/>
              <a:t>fugiat</a:t>
            </a:r>
            <a:r>
              <a:rPr lang="fi-FI" sz="1400" dirty="0"/>
              <a:t> </a:t>
            </a:r>
            <a:r>
              <a:rPr lang="fi-FI" sz="1400" dirty="0" err="1"/>
              <a:t>nulla</a:t>
            </a:r>
            <a:r>
              <a:rPr lang="fi-FI" sz="1400" dirty="0"/>
              <a:t> </a:t>
            </a:r>
            <a:r>
              <a:rPr lang="fi-FI" sz="1400" dirty="0" err="1"/>
              <a:t>pariatur</a:t>
            </a:r>
            <a:r>
              <a:rPr lang="fi-FI" sz="1400" dirty="0"/>
              <a:t>. </a:t>
            </a:r>
            <a:r>
              <a:rPr lang="fi-FI" sz="1400" dirty="0" err="1"/>
              <a:t>Excepteur</a:t>
            </a:r>
            <a:r>
              <a:rPr lang="fi-FI" sz="1400" dirty="0"/>
              <a:t> </a:t>
            </a:r>
            <a:r>
              <a:rPr lang="fi-FI" sz="1400" dirty="0" err="1"/>
              <a:t>sint</a:t>
            </a:r>
            <a:r>
              <a:rPr lang="fi-FI" sz="1400" dirty="0"/>
              <a:t> </a:t>
            </a:r>
            <a:r>
              <a:rPr lang="fi-FI" sz="1400" dirty="0" err="1"/>
              <a:t>occaecat</a:t>
            </a:r>
            <a:r>
              <a:rPr lang="fi-FI" sz="1400" dirty="0"/>
              <a:t> </a:t>
            </a:r>
            <a:r>
              <a:rPr lang="fi-FI" sz="1400" dirty="0" err="1"/>
              <a:t>cupidatat</a:t>
            </a:r>
            <a:r>
              <a:rPr lang="fi-FI" sz="1400" dirty="0"/>
              <a:t> </a:t>
            </a:r>
            <a:r>
              <a:rPr lang="fi-FI" sz="1400" dirty="0" err="1"/>
              <a:t>non</a:t>
            </a:r>
            <a:r>
              <a:rPr lang="fi-FI" sz="1400" dirty="0"/>
              <a:t> </a:t>
            </a:r>
            <a:r>
              <a:rPr lang="fi-FI" sz="1400" dirty="0" err="1"/>
              <a:t>proident</a:t>
            </a:r>
            <a:r>
              <a:rPr lang="fi-FI" sz="1400" dirty="0"/>
              <a:t>, </a:t>
            </a:r>
            <a:r>
              <a:rPr lang="fi-FI" sz="1400" dirty="0" err="1"/>
              <a:t>sunt</a:t>
            </a:r>
            <a:r>
              <a:rPr lang="fi-FI" sz="1400" dirty="0"/>
              <a:t> in </a:t>
            </a:r>
            <a:r>
              <a:rPr lang="fi-FI" sz="1400" dirty="0" err="1"/>
              <a:t>culpa</a:t>
            </a:r>
            <a:r>
              <a:rPr lang="fi-FI" sz="1400" dirty="0"/>
              <a:t> </a:t>
            </a:r>
            <a:r>
              <a:rPr lang="fi-FI" sz="1400" dirty="0" err="1"/>
              <a:t>qui</a:t>
            </a:r>
            <a:r>
              <a:rPr lang="fi-FI" sz="1400" dirty="0"/>
              <a:t> </a:t>
            </a:r>
            <a:r>
              <a:rPr lang="fi-FI" sz="1400" dirty="0" err="1"/>
              <a:t>officia</a:t>
            </a:r>
            <a:r>
              <a:rPr lang="fi-FI" sz="1400" dirty="0"/>
              <a:t> </a:t>
            </a:r>
            <a:r>
              <a:rPr lang="fi-FI" sz="1400" dirty="0" err="1"/>
              <a:t>deserunt</a:t>
            </a:r>
            <a:r>
              <a:rPr lang="fi-FI" sz="1400" dirty="0"/>
              <a:t> mollit </a:t>
            </a:r>
            <a:r>
              <a:rPr lang="fi-FI" sz="1400" dirty="0" err="1"/>
              <a:t>anim</a:t>
            </a:r>
            <a:r>
              <a:rPr lang="fi-FI" sz="1400" dirty="0"/>
              <a:t> id </a:t>
            </a:r>
            <a:r>
              <a:rPr lang="fi-FI" sz="1400" dirty="0" err="1"/>
              <a:t>est</a:t>
            </a:r>
            <a:r>
              <a:rPr lang="fi-FI" sz="1400" dirty="0"/>
              <a:t> </a:t>
            </a:r>
            <a:r>
              <a:rPr lang="fi-FI" sz="1400" dirty="0" err="1"/>
              <a:t>laborum</a:t>
            </a:r>
            <a:r>
              <a:rPr lang="fi-FI" sz="1400" dirty="0"/>
              <a:t>.</a:t>
            </a:r>
            <a:endParaRPr lang="fi-FI" sz="10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96001" y="3247689"/>
            <a:ext cx="675249" cy="307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1401" dirty="0" smtClean="0"/>
              <a:t>Lähetä</a:t>
            </a:r>
            <a:endParaRPr lang="fi-FI" sz="1155" dirty="0"/>
          </a:p>
        </p:txBody>
      </p:sp>
    </p:spTree>
    <p:extLst>
      <p:ext uri="{BB962C8B-B14F-4D97-AF65-F5344CB8AC3E}">
        <p14:creationId xmlns:p14="http://schemas.microsoft.com/office/powerpoint/2010/main" val="14048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924" y="7"/>
            <a:ext cx="3857102" cy="11055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 dirty="0"/>
          </a:p>
        </p:txBody>
      </p:sp>
      <p:sp>
        <p:nvSpPr>
          <p:cNvPr id="6" name="TextBox 5"/>
          <p:cNvSpPr txBox="1"/>
          <p:nvPr/>
        </p:nvSpPr>
        <p:spPr>
          <a:xfrm>
            <a:off x="4803370" y="168751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E-SPORTS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1924" y="0"/>
            <a:ext cx="3857102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18" name="TextBox 17"/>
          <p:cNvSpPr txBox="1"/>
          <p:nvPr/>
        </p:nvSpPr>
        <p:spPr>
          <a:xfrm>
            <a:off x="7298129" y="-13613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8129" y="80165"/>
            <a:ext cx="25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=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268" y="1170897"/>
            <a:ext cx="3568441" cy="5332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5" name="TextBox 24"/>
          <p:cNvSpPr txBox="1"/>
          <p:nvPr/>
        </p:nvSpPr>
        <p:spPr>
          <a:xfrm>
            <a:off x="4079269" y="1274344"/>
            <a:ext cx="124919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Sivu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79268" y="1835914"/>
            <a:ext cx="3568441" cy="45833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155"/>
          </a:p>
        </p:txBody>
      </p:sp>
      <p:sp>
        <p:nvSpPr>
          <p:cNvPr id="27" name="TextBox 26"/>
          <p:cNvSpPr txBox="1"/>
          <p:nvPr/>
        </p:nvSpPr>
        <p:spPr>
          <a:xfrm>
            <a:off x="4079268" y="1918892"/>
            <a:ext cx="79802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55" dirty="0"/>
              <a:t>Sisältö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9" y="80165"/>
            <a:ext cx="853023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371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Meginness Adrian Alexander</dc:creator>
  <cp:lastModifiedBy>Meginness Adrian Alexander</cp:lastModifiedBy>
  <cp:revision>18</cp:revision>
  <dcterms:created xsi:type="dcterms:W3CDTF">2019-01-16T10:30:59Z</dcterms:created>
  <dcterms:modified xsi:type="dcterms:W3CDTF">2019-03-06T11:13:54Z</dcterms:modified>
</cp:coreProperties>
</file>