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fi-FI"/>
    </a:defPPr>
    <a:lvl1pPr marL="0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12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89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68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23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43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7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6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934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493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8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8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836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02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59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59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03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6"/>
            <a:ext cx="518160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3" y="1825626"/>
            <a:ext cx="518160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9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365128"/>
            <a:ext cx="10515598" cy="1325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6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6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109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63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85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9"/>
            <a:ext cx="6172201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3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6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069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9"/>
            <a:ext cx="6172201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7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6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3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6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94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598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5" y="6356355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C87E-A037-469B-AA94-06D3B5E967D5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5"/>
            <a:ext cx="411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5" y="6356355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69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7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6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"/>
            <a:ext cx="1219200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5435417" y="2886339"/>
            <a:ext cx="1404851" cy="2493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Rectangle 5"/>
          <p:cNvSpPr/>
          <p:nvPr/>
        </p:nvSpPr>
        <p:spPr>
          <a:xfrm>
            <a:off x="5435417" y="3187418"/>
            <a:ext cx="1404851" cy="2493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7" name="TextBox 6"/>
          <p:cNvSpPr txBox="1"/>
          <p:nvPr/>
        </p:nvSpPr>
        <p:spPr>
          <a:xfrm>
            <a:off x="5808105" y="3488500"/>
            <a:ext cx="575799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Login</a:t>
            </a:r>
            <a:endParaRPr lang="fi-FI" sz="115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22" y="1191871"/>
            <a:ext cx="1534874" cy="15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2" y="1170897"/>
            <a:ext cx="9434944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4"/>
            <a:ext cx="9434944" cy="458333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3459" y="101577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124919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Sivu</a:t>
            </a:r>
            <a:endParaRPr lang="fi-FI" sz="1155" dirty="0"/>
          </a:p>
        </p:txBody>
      </p:sp>
      <p:sp>
        <p:nvSpPr>
          <p:cNvPr id="24" name="TextBox 23"/>
          <p:cNvSpPr txBox="1"/>
          <p:nvPr/>
        </p:nvSpPr>
        <p:spPr>
          <a:xfrm>
            <a:off x="6266862" y="3780943"/>
            <a:ext cx="79802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Sisältö</a:t>
            </a:r>
            <a:endParaRPr lang="fi-FI" sz="1155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5195003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3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46024" y="92712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6"/>
            <a:ext cx="124919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Päiväkirja</a:t>
            </a:r>
            <a:endParaRPr lang="fi-FI" sz="1155" dirty="0"/>
          </a:p>
        </p:txBody>
      </p:sp>
      <p:sp>
        <p:nvSpPr>
          <p:cNvPr id="24" name="TextBox 23"/>
          <p:cNvSpPr txBox="1"/>
          <p:nvPr/>
        </p:nvSpPr>
        <p:spPr>
          <a:xfrm>
            <a:off x="1796002" y="1835915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Peliharjoitukset/kesto</a:t>
            </a:r>
            <a:endParaRPr lang="fi-FI" sz="1600" dirty="0"/>
          </a:p>
        </p:txBody>
      </p:sp>
      <p:sp>
        <p:nvSpPr>
          <p:cNvPr id="18" name="Rectangle 17"/>
          <p:cNvSpPr/>
          <p:nvPr/>
        </p:nvSpPr>
        <p:spPr>
          <a:xfrm>
            <a:off x="4505951" y="1834697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3" name="Rectangle 22"/>
          <p:cNvSpPr/>
          <p:nvPr/>
        </p:nvSpPr>
        <p:spPr>
          <a:xfrm>
            <a:off x="1796002" y="2395554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5" name="Rectangle 24"/>
          <p:cNvSpPr/>
          <p:nvPr/>
        </p:nvSpPr>
        <p:spPr>
          <a:xfrm>
            <a:off x="4505951" y="2395555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Rectangle 25"/>
          <p:cNvSpPr/>
          <p:nvPr/>
        </p:nvSpPr>
        <p:spPr>
          <a:xfrm>
            <a:off x="1796002" y="2970240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7" name="Rectangle 26"/>
          <p:cNvSpPr/>
          <p:nvPr/>
        </p:nvSpPr>
        <p:spPr>
          <a:xfrm>
            <a:off x="4505951" y="2970241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8" name="TextBox 27"/>
          <p:cNvSpPr txBox="1"/>
          <p:nvPr/>
        </p:nvSpPr>
        <p:spPr>
          <a:xfrm>
            <a:off x="1762753" y="2410943"/>
            <a:ext cx="2551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Unimäärä(alku- ja loppuaika)</a:t>
            </a:r>
            <a:endParaRPr lang="fi-FI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23959" y="2980517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Ruokailu(aika ja sisältö)</a:t>
            </a:r>
            <a:endParaRPr lang="fi-FI" sz="1600" dirty="0"/>
          </a:p>
        </p:txBody>
      </p:sp>
      <p:sp>
        <p:nvSpPr>
          <p:cNvPr id="30" name="Rectangle 29"/>
          <p:cNvSpPr/>
          <p:nvPr/>
        </p:nvSpPr>
        <p:spPr>
          <a:xfrm>
            <a:off x="1796002" y="3510595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1" name="Rectangle 30"/>
          <p:cNvSpPr/>
          <p:nvPr/>
        </p:nvSpPr>
        <p:spPr>
          <a:xfrm>
            <a:off x="4505951" y="3510596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2" name="TextBox 31"/>
          <p:cNvSpPr txBox="1"/>
          <p:nvPr/>
        </p:nvSpPr>
        <p:spPr>
          <a:xfrm>
            <a:off x="1723959" y="3525984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Liikunta(laji, määrä)</a:t>
            </a:r>
            <a:endParaRPr lang="fi-FI" sz="1600" dirty="0"/>
          </a:p>
        </p:txBody>
      </p:sp>
      <p:sp>
        <p:nvSpPr>
          <p:cNvPr id="35" name="Rectangle 34"/>
          <p:cNvSpPr/>
          <p:nvPr/>
        </p:nvSpPr>
        <p:spPr>
          <a:xfrm>
            <a:off x="1796002" y="4086839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6" name="Rectangle 35"/>
          <p:cNvSpPr/>
          <p:nvPr/>
        </p:nvSpPr>
        <p:spPr>
          <a:xfrm>
            <a:off x="4505951" y="4086839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7" name="TextBox 36"/>
          <p:cNvSpPr txBox="1"/>
          <p:nvPr/>
        </p:nvSpPr>
        <p:spPr>
          <a:xfrm>
            <a:off x="1723959" y="4102228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Päivän Mieliala</a:t>
            </a:r>
            <a:endParaRPr lang="fi-FI" sz="1600" dirty="0"/>
          </a:p>
        </p:txBody>
      </p:sp>
      <p:sp>
        <p:nvSpPr>
          <p:cNvPr id="38" name="Rectangle 37"/>
          <p:cNvSpPr/>
          <p:nvPr/>
        </p:nvSpPr>
        <p:spPr>
          <a:xfrm>
            <a:off x="1796000" y="5172604"/>
            <a:ext cx="5235181" cy="135288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9" name="Rectangle 38"/>
          <p:cNvSpPr/>
          <p:nvPr/>
        </p:nvSpPr>
        <p:spPr>
          <a:xfrm>
            <a:off x="1796002" y="4631140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0" name="TextBox 39"/>
          <p:cNvSpPr txBox="1"/>
          <p:nvPr/>
        </p:nvSpPr>
        <p:spPr>
          <a:xfrm>
            <a:off x="1723959" y="4647435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Muuta Omin Sanoin</a:t>
            </a:r>
            <a:endParaRPr lang="fi-FI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95999" y="6556114"/>
            <a:ext cx="601960" cy="277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201" dirty="0"/>
              <a:t>Lähetä</a:t>
            </a:r>
            <a:endParaRPr lang="fi-FI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1" y="1835912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07709" y="85045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Opettajan Sivu</a:t>
            </a:r>
            <a:endParaRPr lang="fi-FI" sz="1155" dirty="0"/>
          </a:p>
        </p:txBody>
      </p:sp>
      <p:sp>
        <p:nvSpPr>
          <p:cNvPr id="24" name="TextBox 23"/>
          <p:cNvSpPr txBox="1"/>
          <p:nvPr/>
        </p:nvSpPr>
        <p:spPr>
          <a:xfrm>
            <a:off x="2108320" y="2395837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25" name="Rectangle 24"/>
          <p:cNvSpPr/>
          <p:nvPr/>
        </p:nvSpPr>
        <p:spPr>
          <a:xfrm>
            <a:off x="1796001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TextBox 25"/>
          <p:cNvSpPr txBox="1"/>
          <p:nvPr/>
        </p:nvSpPr>
        <p:spPr>
          <a:xfrm>
            <a:off x="2108320" y="4016820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27" name="Rectangle 26"/>
          <p:cNvSpPr/>
          <p:nvPr/>
        </p:nvSpPr>
        <p:spPr>
          <a:xfrm>
            <a:off x="4924359" y="1835913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8" name="TextBox 27"/>
          <p:cNvSpPr txBox="1"/>
          <p:nvPr/>
        </p:nvSpPr>
        <p:spPr>
          <a:xfrm>
            <a:off x="5236679" y="2395838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29" name="Rectangle 28"/>
          <p:cNvSpPr/>
          <p:nvPr/>
        </p:nvSpPr>
        <p:spPr>
          <a:xfrm>
            <a:off x="4924359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0" name="TextBox 29"/>
          <p:cNvSpPr txBox="1"/>
          <p:nvPr/>
        </p:nvSpPr>
        <p:spPr>
          <a:xfrm>
            <a:off x="5236679" y="401682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31" name="Rectangle 30"/>
          <p:cNvSpPr/>
          <p:nvPr/>
        </p:nvSpPr>
        <p:spPr>
          <a:xfrm>
            <a:off x="1796001" y="5077877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2" name="TextBox 31"/>
          <p:cNvSpPr txBox="1"/>
          <p:nvPr/>
        </p:nvSpPr>
        <p:spPr>
          <a:xfrm>
            <a:off x="2108320" y="563780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33" name="Rectangle 32"/>
          <p:cNvSpPr/>
          <p:nvPr/>
        </p:nvSpPr>
        <p:spPr>
          <a:xfrm>
            <a:off x="4924359" y="5077878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4" name="TextBox 33"/>
          <p:cNvSpPr txBox="1"/>
          <p:nvPr/>
        </p:nvSpPr>
        <p:spPr>
          <a:xfrm>
            <a:off x="5236679" y="5637802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35" name="Rectangle 34"/>
          <p:cNvSpPr/>
          <p:nvPr/>
        </p:nvSpPr>
        <p:spPr>
          <a:xfrm>
            <a:off x="8052714" y="1835912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6" name="TextBox 35"/>
          <p:cNvSpPr txBox="1"/>
          <p:nvPr/>
        </p:nvSpPr>
        <p:spPr>
          <a:xfrm>
            <a:off x="8365032" y="2395837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37" name="Rectangle 36"/>
          <p:cNvSpPr/>
          <p:nvPr/>
        </p:nvSpPr>
        <p:spPr>
          <a:xfrm>
            <a:off x="8052714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8" name="TextBox 37"/>
          <p:cNvSpPr txBox="1"/>
          <p:nvPr/>
        </p:nvSpPr>
        <p:spPr>
          <a:xfrm>
            <a:off x="8365032" y="4016820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39" name="Rectangle 38"/>
          <p:cNvSpPr/>
          <p:nvPr/>
        </p:nvSpPr>
        <p:spPr>
          <a:xfrm>
            <a:off x="8052714" y="5077877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0" name="TextBox 39"/>
          <p:cNvSpPr txBox="1"/>
          <p:nvPr/>
        </p:nvSpPr>
        <p:spPr>
          <a:xfrm>
            <a:off x="8365032" y="563780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4"/>
            <a:ext cx="5186689" cy="49389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3459" y="74262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Opettajan Sivu</a:t>
            </a:r>
            <a:endParaRPr lang="fi-FI" sz="1155" dirty="0"/>
          </a:p>
        </p:txBody>
      </p:sp>
      <p:sp>
        <p:nvSpPr>
          <p:cNvPr id="24" name="TextBox 23"/>
          <p:cNvSpPr txBox="1"/>
          <p:nvPr/>
        </p:nvSpPr>
        <p:spPr>
          <a:xfrm>
            <a:off x="3299690" y="2091822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3" y="1835915"/>
            <a:ext cx="8395403" cy="48475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3459" y="85045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  <a:endParaRPr lang="fi-FI" sz="1155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Sivu</a:t>
            </a:r>
            <a:endParaRPr lang="fi-FI" sz="1155" dirty="0"/>
          </a:p>
        </p:txBody>
      </p:sp>
      <p:sp>
        <p:nvSpPr>
          <p:cNvPr id="41" name="TextBox 40"/>
          <p:cNvSpPr txBox="1"/>
          <p:nvPr/>
        </p:nvSpPr>
        <p:spPr>
          <a:xfrm>
            <a:off x="5096733" y="4075007"/>
            <a:ext cx="1793940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Profiili Sisältö</a:t>
            </a:r>
            <a:endParaRPr lang="fi-FI" sz="1155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1924" y="7"/>
            <a:ext cx="3857102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6" name="TextBox 5"/>
          <p:cNvSpPr txBox="1"/>
          <p:nvPr/>
        </p:nvSpPr>
        <p:spPr>
          <a:xfrm>
            <a:off x="4803370" y="168751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E-SPORTS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31924" y="0"/>
            <a:ext cx="385710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8" name="TextBox 17"/>
          <p:cNvSpPr txBox="1"/>
          <p:nvPr/>
        </p:nvSpPr>
        <p:spPr>
          <a:xfrm>
            <a:off x="7298129" y="-13613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8129" y="80165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268" y="1170897"/>
            <a:ext cx="3568441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5" name="TextBox 24"/>
          <p:cNvSpPr txBox="1"/>
          <p:nvPr/>
        </p:nvSpPr>
        <p:spPr>
          <a:xfrm>
            <a:off x="4079269" y="1274344"/>
            <a:ext cx="124919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Sivu</a:t>
            </a:r>
            <a:endParaRPr lang="fi-FI" sz="1155" dirty="0"/>
          </a:p>
        </p:txBody>
      </p:sp>
      <p:sp>
        <p:nvSpPr>
          <p:cNvPr id="26" name="Rectangle 25"/>
          <p:cNvSpPr/>
          <p:nvPr/>
        </p:nvSpPr>
        <p:spPr>
          <a:xfrm>
            <a:off x="4079268" y="1835914"/>
            <a:ext cx="3568441" cy="458333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7" name="TextBox 26"/>
          <p:cNvSpPr txBox="1"/>
          <p:nvPr/>
        </p:nvSpPr>
        <p:spPr>
          <a:xfrm>
            <a:off x="4079268" y="1918892"/>
            <a:ext cx="79802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Sisältö</a:t>
            </a:r>
            <a:endParaRPr lang="fi-FI" sz="1155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1924" y="7"/>
            <a:ext cx="3857102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6" name="TextBox 5"/>
          <p:cNvSpPr txBox="1"/>
          <p:nvPr/>
        </p:nvSpPr>
        <p:spPr>
          <a:xfrm>
            <a:off x="4803370" y="168751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E-SPORTS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31924" y="0"/>
            <a:ext cx="385710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8" name="TextBox 17"/>
          <p:cNvSpPr txBox="1"/>
          <p:nvPr/>
        </p:nvSpPr>
        <p:spPr>
          <a:xfrm>
            <a:off x="7298129" y="-13613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8129" y="80165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268" y="1170897"/>
            <a:ext cx="3568441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Rectangle 25"/>
          <p:cNvSpPr/>
          <p:nvPr/>
        </p:nvSpPr>
        <p:spPr>
          <a:xfrm>
            <a:off x="4079268" y="1835914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2" name="TextBox 11"/>
          <p:cNvSpPr txBox="1"/>
          <p:nvPr/>
        </p:nvSpPr>
        <p:spPr>
          <a:xfrm>
            <a:off x="4079268" y="1262126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Opettajan Sivu</a:t>
            </a:r>
            <a:endParaRPr lang="fi-FI" sz="1155" dirty="0"/>
          </a:p>
        </p:txBody>
      </p:sp>
      <p:sp>
        <p:nvSpPr>
          <p:cNvPr id="13" name="TextBox 12"/>
          <p:cNvSpPr txBox="1"/>
          <p:nvPr/>
        </p:nvSpPr>
        <p:spPr>
          <a:xfrm>
            <a:off x="5120781" y="2409092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14" name="Rectangle 13"/>
          <p:cNvSpPr/>
          <p:nvPr/>
        </p:nvSpPr>
        <p:spPr>
          <a:xfrm>
            <a:off x="4079268" y="3531706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5" name="TextBox 14"/>
          <p:cNvSpPr txBox="1"/>
          <p:nvPr/>
        </p:nvSpPr>
        <p:spPr>
          <a:xfrm>
            <a:off x="5120781" y="4104884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sp>
        <p:nvSpPr>
          <p:cNvPr id="16" name="Rectangle 15"/>
          <p:cNvSpPr/>
          <p:nvPr/>
        </p:nvSpPr>
        <p:spPr>
          <a:xfrm>
            <a:off x="4079268" y="5227498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7" name="TextBox 16"/>
          <p:cNvSpPr txBox="1"/>
          <p:nvPr/>
        </p:nvSpPr>
        <p:spPr>
          <a:xfrm>
            <a:off x="5120781" y="5800676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  <a:endParaRPr lang="fi-FI" sz="115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107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Meginness Adrian Alexander</dc:creator>
  <cp:lastModifiedBy>Meginness Adrian Alexander</cp:lastModifiedBy>
  <cp:revision>12</cp:revision>
  <dcterms:created xsi:type="dcterms:W3CDTF">2019-01-16T10:30:59Z</dcterms:created>
  <dcterms:modified xsi:type="dcterms:W3CDTF">2019-01-17T11:01:29Z</dcterms:modified>
</cp:coreProperties>
</file>