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447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6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623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05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56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46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6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48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7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82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310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reme_programming_practices#System_metaphor" TargetMode="External"/><Relationship Id="rId2" Type="http://schemas.openxmlformats.org/officeDocument/2006/relationships/hyperlink" Target="https://en.wikipedia.org/wiki/Extreme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59694"/>
            <a:ext cx="9418320" cy="4041648"/>
          </a:xfrm>
        </p:spPr>
        <p:txBody>
          <a:bodyPr/>
          <a:lstStyle/>
          <a:p>
            <a:r>
              <a:rPr lang="fi-FI" dirty="0" smtClean="0"/>
              <a:t>XP (Extreme </a:t>
            </a:r>
            <a:r>
              <a:rPr lang="fi-FI" dirty="0" err="1" smtClean="0"/>
              <a:t>programming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By: Antti, Topi ja Adrian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27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XP Ydinarvot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85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Suunnittelupelin 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68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Yksinkertaiset vaatimukset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2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Pienet julistukset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50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Pariohjelmointi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98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Koodin yhteisomistus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89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Vertauskuva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4505"/>
          </a:xfrm>
        </p:spPr>
        <p:txBody>
          <a:bodyPr>
            <a:normAutofit fontScale="85000" lnSpcReduction="10000"/>
          </a:bodyPr>
          <a:lstStyle/>
          <a:p>
            <a:r>
              <a:rPr lang="fi-FI" dirty="0" smtClean="0"/>
              <a:t>Ohjelmistojen systeemien rakentaminen tarvitsee kommunikointia systeemin vaatimuksista ohjelmoijille. </a:t>
            </a:r>
            <a:r>
              <a:rPr lang="fi-FI" dirty="0" smtClean="0"/>
              <a:t>Formaalisissa ohjelmointi </a:t>
            </a:r>
            <a:r>
              <a:rPr lang="fi-FI" dirty="0" err="1" smtClean="0"/>
              <a:t>metologiassa</a:t>
            </a:r>
            <a:r>
              <a:rPr lang="fi-FI" dirty="0" smtClean="0"/>
              <a:t> tämä tehtiin dokumentoinnin kautta.</a:t>
            </a:r>
          </a:p>
          <a:p>
            <a:r>
              <a:rPr lang="fi-FI" dirty="0" err="1" smtClean="0"/>
              <a:t>XP:n</a:t>
            </a:r>
            <a:r>
              <a:rPr lang="fi-FI" dirty="0" smtClean="0"/>
              <a:t> tekniikan suoritustavoissa voidaan katsoa menetelminä rakentaa ja levittää nopeasti institutionaalista tietoa ohjelmoijien kesken.</a:t>
            </a:r>
            <a:r>
              <a:rPr lang="fi-FI" dirty="0"/>
              <a:t> </a:t>
            </a:r>
            <a:r>
              <a:rPr lang="fi-FI" dirty="0" smtClean="0"/>
              <a:t>Tavoitteena on antaa kaikille ohjelmoijille yhtenäinen näkemys systeemistä, joka vastaa käyttäjien näkemystä.</a:t>
            </a:r>
          </a:p>
          <a:p>
            <a:r>
              <a:rPr lang="fi-FI" dirty="0" smtClean="0"/>
              <a:t>Tähän menetelmään Extreme Programming suosii yksinkertaisia suunnittelua, yleisiä vertauskuvia, käyttäjien ja ohjelmoijien yhteistyö, tiheää verbaalista kommunikointia ja palautetta.</a:t>
            </a:r>
          </a:p>
          <a:p>
            <a:r>
              <a:rPr lang="fi-FI" dirty="0" smtClean="0"/>
              <a:t>Vertauskuvien tarkoitus on saada asiakas, ohjelmoijat ja esimiehet ymmärtämään miten systeemi toimii toiminnan nimen kautta. Esimerkiksi: </a:t>
            </a:r>
            <a:r>
              <a:rPr lang="fi-FI" dirty="0" err="1" smtClean="0"/>
              <a:t>loan_records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 for </a:t>
            </a:r>
            <a:r>
              <a:rPr lang="fi-FI" dirty="0" err="1" smtClean="0"/>
              <a:t>borrowers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). Jos toiminto olisi myöhässä, se tekisi </a:t>
            </a:r>
            <a:r>
              <a:rPr lang="fi-FI" dirty="0" err="1" smtClean="0"/>
              <a:t>make_overdue</a:t>
            </a:r>
            <a:r>
              <a:rPr lang="fi-FI" dirty="0" smtClean="0"/>
              <a:t> operaation </a:t>
            </a:r>
            <a:r>
              <a:rPr lang="fi-FI" dirty="0" err="1" smtClean="0"/>
              <a:t>catalogue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 luokalle.</a:t>
            </a:r>
          </a:p>
          <a:p>
            <a:r>
              <a:rPr lang="fi-FI" dirty="0"/>
              <a:t>Lähde: </a:t>
            </a:r>
            <a:r>
              <a:rPr lang="fi-FI" dirty="0">
                <a:hlinkClick r:id="rId2"/>
              </a:rPr>
              <a:t>https://</a:t>
            </a:r>
            <a:r>
              <a:rPr lang="fi-FI" dirty="0" smtClean="0">
                <a:hlinkClick r:id="rId2"/>
              </a:rPr>
              <a:t>en.wikipedia.org/wiki/Extreme_programming</a:t>
            </a:r>
            <a:endParaRPr lang="fi-FI" dirty="0" smtClean="0"/>
          </a:p>
          <a:p>
            <a:pPr marL="0" indent="0">
              <a:buNone/>
            </a:pPr>
            <a:r>
              <a:rPr lang="fi-FI" dirty="0">
                <a:hlinkClick r:id="rId3"/>
              </a:rPr>
              <a:t>https://</a:t>
            </a:r>
            <a:r>
              <a:rPr lang="fi-FI" dirty="0" smtClean="0">
                <a:hlinkClick r:id="rId3"/>
              </a:rPr>
              <a:t>en.wikipedia.org/wiki/Extreme_programming_practices#System_metaphor</a:t>
            </a:r>
            <a:endParaRPr lang="fi-FI" dirty="0" smtClean="0"/>
          </a:p>
          <a:p>
            <a:pPr marL="0" indent="0">
              <a:buNone/>
            </a:pPr>
            <a:r>
              <a:rPr lang="fi-FI" dirty="0"/>
              <a:t>https://www.wikihow.com/Understand-the-Concept-of-a-Metaphor#/Image:Understand-the-Concept-of-a-Metaphor-Step-1-Version-2.jpg</a:t>
            </a:r>
            <a:endParaRPr lang="fi-FI" dirty="0" smtClean="0"/>
          </a:p>
        </p:txBody>
      </p:sp>
      <p:sp>
        <p:nvSpPr>
          <p:cNvPr id="4" name="AutoShape 2" descr="Image titled Understand the Concept of a Metaphor Step 1"/>
          <p:cNvSpPr>
            <a:spLocks noChangeAspect="1" noChangeArrowheads="1"/>
          </p:cNvSpPr>
          <p:nvPr/>
        </p:nvSpPr>
        <p:spPr bwMode="auto">
          <a:xfrm>
            <a:off x="155574" y="-144463"/>
            <a:ext cx="6999205" cy="699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1028" name="Picture 4" descr="https://www.wikihow.com/images/thumb/9/90/Understand-the-Concept-of-a-Metaphor-Step-1-Version-2.jpg/aid1349233-v4-900px-Understand-the-Concept-of-a-Metaphor-Step-1-Version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47" y="0"/>
            <a:ext cx="2519639" cy="188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0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07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88</TotalTime>
  <Words>143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XP (Extreme programming)</vt:lpstr>
      <vt:lpstr>XP Ydinarvot</vt:lpstr>
      <vt:lpstr>Suunnittelupelin vaiheet</vt:lpstr>
      <vt:lpstr>Yksinkertaiset vaatimukset</vt:lpstr>
      <vt:lpstr>Pienet julistukset</vt:lpstr>
      <vt:lpstr>Pariohjelmointi</vt:lpstr>
      <vt:lpstr>Koodin yhteisomistus</vt:lpstr>
      <vt:lpstr>Vertauskuva</vt:lpstr>
      <vt:lpstr>Lähteet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 (Extreme programming)</dc:title>
  <dc:creator>Hildén Antti Juhani</dc:creator>
  <cp:lastModifiedBy>Meginness Adrian Alexander</cp:lastModifiedBy>
  <cp:revision>6</cp:revision>
  <dcterms:created xsi:type="dcterms:W3CDTF">2018-08-15T06:15:08Z</dcterms:created>
  <dcterms:modified xsi:type="dcterms:W3CDTF">2018-08-15T07:51:47Z</dcterms:modified>
</cp:coreProperties>
</file>