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3" r:id="rId2"/>
    <p:sldId id="262" r:id="rId3"/>
    <p:sldId id="316" r:id="rId4"/>
    <p:sldId id="277" r:id="rId5"/>
    <p:sldId id="317" r:id="rId6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C632D-D3BD-C142-B93F-C90E6BDD7C20}" v="11" dt="2022-05-26T18:32:04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/>
    <p:restoredTop sz="83380"/>
  </p:normalViewPr>
  <p:slideViewPr>
    <p:cSldViewPr snapToGrid="0" snapToObjects="1">
      <p:cViewPr>
        <p:scale>
          <a:sx n="209" d="100"/>
          <a:sy n="209" d="100"/>
        </p:scale>
        <p:origin x="584" y="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  <pc:spChg chg="add del mod">
          <ac:chgData name="Larisa Morales Soto" userId="ae55080d-17f4-48de-9309-0024c0e8fdbf" providerId="ADAL" clId="{794C632D-D3BD-C142-B93F-C90E6BDD7C20}" dt="2022-05-26T18:31:59.051" v="8" actId="767"/>
          <ac:spMkLst>
            <pc:docMk/>
            <pc:sldMk cId="2115249166" sldId="263"/>
            <ac:spMk id="2" creationId="{22288B44-5199-ACAD-F557-A7D1C246463C}"/>
          </ac:spMkLst>
        </pc:spChg>
        <pc:spChg chg="add del mod">
          <ac:chgData name="Larisa Morales Soto" userId="ae55080d-17f4-48de-9309-0024c0e8fdbf" providerId="ADAL" clId="{794C632D-D3BD-C142-B93F-C90E6BDD7C20}" dt="2022-05-26T18:32:06.214" v="16" actId="478"/>
          <ac:spMkLst>
            <pc:docMk/>
            <pc:sldMk cId="2115249166" sldId="263"/>
            <ac:spMk id="3" creationId="{8DFE63AA-F4F7-2F00-6D65-831009C86EDD}"/>
          </ac:spMkLst>
        </pc:spChg>
        <pc:spChg chg="del">
          <ac:chgData name="Larisa Morales Soto" userId="ae55080d-17f4-48de-9309-0024c0e8fdbf" providerId="ADAL" clId="{794C632D-D3BD-C142-B93F-C90E6BDD7C20}" dt="2022-05-26T18:29:50.799" v="0" actId="478"/>
          <ac:spMkLst>
            <pc:docMk/>
            <pc:sldMk cId="2115249166" sldId="263"/>
            <ac:spMk id="5" creationId="{7E16434B-4906-8948-8373-2647D7B3A75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4" creationId="{A981591F-89B2-9E4F-A0A0-9815AD821B16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2389275097" sldId="316"/>
            <ac:spMk id="4" creationId="{A45C165F-BC2D-0A42-B582-A27AE4DBB9C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2" creationId="{57999070-108E-C245-97F4-DBF8FE0A3A1B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3" creationId="{4B5ADFF6-C739-BC4D-8406-2A385F59F448}"/>
          </ac:spMkLst>
        </pc:spChg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5" creationId="{7CD4AE55-E3E4-8E48-A531-035261AD147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6" creationId="{5753BF61-1322-C642-81B1-2BEA6A9D7516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7" creationId="{505D8262-7348-B74A-B1E5-C429BF3920A3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8" creationId="{7AE6F6EB-C764-0142-9907-8F053728961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9" creationId="{894EFFE0-7781-6F4A-8329-190CB533253E}"/>
          </ac:spMkLst>
        </pc:spChg>
        <pc:grpChg chg="mod">
          <ac:chgData name="Larisa Morales Soto" userId="ae55080d-17f4-48de-9309-0024c0e8fdbf" providerId="ADAL" clId="{794C632D-D3BD-C142-B93F-C90E6BDD7C20}" dt="2022-05-26T18:32:00.009" v="14"/>
          <ac:grpSpMkLst>
            <pc:docMk/>
            <pc:sldMasterMk cId="1449374226" sldId="2147483660"/>
            <ac:grpSpMk id="14" creationId="{8ADF8589-063A-1546-8085-07B315CCB283}"/>
          </ac:grpSpMkLst>
        </pc:grpChg>
        <pc:picChg chg="mod">
          <ac:chgData name="Larisa Morales Soto" userId="ae55080d-17f4-48de-9309-0024c0e8fdbf" providerId="ADAL" clId="{794C632D-D3BD-C142-B93F-C90E6BDD7C20}" dt="2022-05-26T18:32:00.009" v="14"/>
          <ac:picMkLst>
            <pc:docMk/>
            <pc:sldMasterMk cId="1449374226" sldId="2147483660"/>
            <ac:picMk id="21" creationId="{BBA76F50-A55F-9245-A363-154E7DFB1C4B}"/>
          </ac:picMkLst>
        </pc:pic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64083727" sldId="214748366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64083727" sldId="2147483661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64083727" sldId="2147483661"/>
              <ac:picMk id="18" creationId="{E31CC8AE-4D70-174F-9C92-FBBC12BFB767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350706779" sldId="214748367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350706779" sldId="2147483671"/>
              <ac:picMk id="14" creationId="{4590415E-2F4F-B34C-975F-7509179742F1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8" creationId="{DB912AF2-0673-0596-1208-B365DCCE17F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9" creationId="{A8AA60C7-0E5D-42BA-EB42-5D2352953C6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0" creationId="{5C7FF937-8CC5-F376-19A4-20F2E147335B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1" creationId="{7BB1F0F9-CFBF-9E3F-DB9C-D01BE1FD0E81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2" creationId="{DE47DC07-C683-BCB1-4199-379F728367F4}"/>
          </ac:spMkLst>
        </pc:spChg>
        <pc:grpChg chg="add mod">
          <ac:chgData name="Larisa Morales Soto" userId="ae55080d-17f4-48de-9309-0024c0e8fdbf" providerId="ADAL" clId="{794C632D-D3BD-C142-B93F-C90E6BDD7C20}" dt="2022-05-26T18:31:59.724" v="12"/>
          <ac:grpSpMkLst>
            <pc:docMk/>
            <pc:sldMasterMk cId="2429453867" sldId="2147483672"/>
            <ac:grpSpMk id="7" creationId="{F42E90F4-00CA-97FE-615D-CF9C1A34A9B7}"/>
          </ac:grpSpMkLst>
        </pc:grpChg>
        <pc:picChg chg="add mod">
          <ac:chgData name="Larisa Morales Soto" userId="ae55080d-17f4-48de-9309-0024c0e8fdbf" providerId="ADAL" clId="{794C632D-D3BD-C142-B93F-C90E6BDD7C20}" dt="2022-05-26T18:31:59.724" v="12"/>
          <ac:picMkLst>
            <pc:docMk/>
            <pc:sldMasterMk cId="2429453867" sldId="2147483672"/>
            <ac:picMk id="13" creationId="{7C410651-A2AD-E34F-87B8-F20908A529BC}"/>
          </ac:picMkLst>
        </pc:pic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329746215" sldId="2147483684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2429453867" sldId="2147483672"/>
              <pc:sldLayoutMk cId="3920586521" sldId="2147483685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8" creationId="{EEDA110D-F236-2D9A-DB2D-69426FA143C6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9" creationId="{417F0C1D-401B-0463-3BB2-192F8AED6495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0" creationId="{7D400CAE-BEEA-61B1-3F04-CA3DD753AF08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1" creationId="{46B5BCCF-65E3-CF25-12E0-DF3CDB89071D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2" creationId="{B1D07A7C-76DB-D7DF-592C-D9456A6953A2}"/>
          </ac:spMkLst>
        </pc:spChg>
        <pc:grpChg chg="add mod">
          <ac:chgData name="Larisa Morales Soto" userId="ae55080d-17f4-48de-9309-0024c0e8fdbf" providerId="ADAL" clId="{794C632D-D3BD-C142-B93F-C90E6BDD7C20}" dt="2022-05-26T18:31:59.450" v="10"/>
          <ac:grpSpMkLst>
            <pc:docMk/>
            <pc:sldMasterMk cId="1084967830" sldId="2147483686"/>
            <ac:grpSpMk id="7" creationId="{3D1074BC-CE30-5E1C-7438-C7C0DE1494D5}"/>
          </ac:grpSpMkLst>
        </pc:grpChg>
        <pc:picChg chg="add mod">
          <ac:chgData name="Larisa Morales Soto" userId="ae55080d-17f4-48de-9309-0024c0e8fdbf" providerId="ADAL" clId="{794C632D-D3BD-C142-B93F-C90E6BDD7C20}" dt="2022-05-26T18:31:59.450" v="10"/>
          <ac:picMkLst>
            <pc:docMk/>
            <pc:sldMasterMk cId="1084967830" sldId="2147483686"/>
            <ac:picMk id="13" creationId="{F50F5E61-B62C-7EFA-874E-FC135B9E645B}"/>
          </ac:picMkLst>
        </pc:pic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507166476" sldId="2147483698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084967830" sldId="2147483686"/>
              <pc:sldLayoutMk cId="3633522739" sldId="2147483699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8" creationId="{901DDAB4-04BF-56DB-622A-6A2F5C26E0C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9" creationId="{0E2101D6-DA90-2153-4CA4-4CE80EEC83F5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0" creationId="{E562D0D4-F90B-A7E8-7ECD-304518DEF782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1" creationId="{D4F8B1DA-5464-A902-61CE-AA6CB59FC381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2" creationId="{FB1E554A-920C-477B-1C55-7066FB3465F1}"/>
          </ac:spMkLst>
        </pc:spChg>
        <pc:grpChg chg="add mod">
          <ac:chgData name="Larisa Morales Soto" userId="ae55080d-17f4-48de-9309-0024c0e8fdbf" providerId="ADAL" clId="{794C632D-D3BD-C142-B93F-C90E6BDD7C20}" dt="2022-05-26T18:31:59.197" v="9"/>
          <ac:grpSpMkLst>
            <pc:docMk/>
            <pc:sldMasterMk cId="758119265" sldId="2147483700"/>
            <ac:grpSpMk id="7" creationId="{0E985378-9305-D7FE-7C28-04C32EA1E03D}"/>
          </ac:grpSpMkLst>
        </pc:grpChg>
        <pc:picChg chg="add mod">
          <ac:chgData name="Larisa Morales Soto" userId="ae55080d-17f4-48de-9309-0024c0e8fdbf" providerId="ADAL" clId="{794C632D-D3BD-C142-B93F-C90E6BDD7C20}" dt="2022-05-26T18:31:59.197" v="9"/>
          <ac:picMkLst>
            <pc:docMk/>
            <pc:sldMasterMk cId="758119265" sldId="2147483700"/>
            <ac:picMk id="13" creationId="{838A5A2E-9CEA-7CC0-1BC3-5820BE57DAB6}"/>
          </ac:picMkLst>
        </pc:pic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1926200463" sldId="2147483712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8" creationId="{E31CC8AE-4D70-174F-9C92-FBBC12BFB767}"/>
            </ac:picMkLst>
          </pc:picChg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  <pc:grpChg chg="add">
          <ac:chgData name="Larisa Morales Soto" userId="ae55080d-17f4-48de-9309-0024c0e8fdbf" providerId="ADAL" clId="{794C632D-D3BD-C142-B93F-C90E6BDD7C20}" dt="2022-05-26T18:31:52.959" v="6"/>
          <ac:grpSpMkLst>
            <pc:docMk/>
            <pc:sldMasterMk cId="142938108" sldId="2147483714"/>
            <ac:grpSpMk id="7" creationId="{D3CCF974-0776-0459-C053-098A5F1C9295}"/>
          </ac:grpSpMkLst>
        </pc:grpChg>
        <pc:picChg chg="add">
          <ac:chgData name="Larisa Morales Soto" userId="ae55080d-17f4-48de-9309-0024c0e8fdbf" providerId="ADAL" clId="{794C632D-D3BD-C142-B93F-C90E6BDD7C20}" dt="2022-05-26T18:31:52.959" v="6"/>
          <ac:picMkLst>
            <pc:docMk/>
            <pc:sldMasterMk cId="142938108" sldId="2147483714"/>
            <ac:picMk id="13" creationId="{B9CDF1AC-2032-54AA-20A3-E196CBE43A38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62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24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81591F-89B2-9E4F-A0A0-9815AD821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166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99070-108E-C245-97F4-DBF8FE0A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5ADFF6-C739-BC4D-8406-2A385F59F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03644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8686</TotalTime>
  <Words>52</Words>
  <Application>Microsoft Macintosh PowerPoint</Application>
  <PresentationFormat>On-screen Show (4:3)</PresentationFormat>
  <Paragraphs>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Larisa Morales Soto</cp:lastModifiedBy>
  <cp:revision>38</cp:revision>
  <dcterms:created xsi:type="dcterms:W3CDTF">2019-07-29T14:54:16Z</dcterms:created>
  <dcterms:modified xsi:type="dcterms:W3CDTF">2022-05-26T19:03:58Z</dcterms:modified>
</cp:coreProperties>
</file>