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1" r:id="rId6"/>
    <p:sldId id="266" r:id="rId7"/>
    <p:sldId id="271" r:id="rId8"/>
    <p:sldId id="299" r:id="rId9"/>
    <p:sldId id="306" r:id="rId10"/>
    <p:sldId id="307" r:id="rId11"/>
    <p:sldId id="308" r:id="rId12"/>
    <p:sldId id="311" r:id="rId13"/>
    <p:sldId id="312" r:id="rId14"/>
    <p:sldId id="309" r:id="rId15"/>
    <p:sldId id="310" r:id="rId16"/>
    <p:sldId id="295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93DF2-8A48-4EA8-A742-B6980A396C4A}" v="5" dt="2023-12-27T13:48:50.06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4" d="100"/>
          <a:sy n="74" d="100"/>
        </p:scale>
        <p:origin x="276" y="60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Ibrahim Elkased" userId="b96da01f-e073-4ed9-9941-c8306faf2fdf" providerId="ADAL" clId="{DAE93DF2-8A48-4EA8-A742-B6980A396C4A}"/>
    <pc:docChg chg="undo redo custSel addSld delSld modSld">
      <pc:chgData name="Amir Ibrahim Elkased" userId="b96da01f-e073-4ed9-9941-c8306faf2fdf" providerId="ADAL" clId="{DAE93DF2-8A48-4EA8-A742-B6980A396C4A}" dt="2023-12-27T13:48:55.838" v="250" actId="47"/>
      <pc:docMkLst>
        <pc:docMk/>
      </pc:docMkLst>
      <pc:sldChg chg="modSp mod">
        <pc:chgData name="Amir Ibrahim Elkased" userId="b96da01f-e073-4ed9-9941-c8306faf2fdf" providerId="ADAL" clId="{DAE93DF2-8A48-4EA8-A742-B6980A396C4A}" dt="2023-12-27T13:35:28.464" v="6" actId="20577"/>
        <pc:sldMkLst>
          <pc:docMk/>
          <pc:sldMk cId="2069271734" sldId="301"/>
        </pc:sldMkLst>
        <pc:spChg chg="mod">
          <ac:chgData name="Amir Ibrahim Elkased" userId="b96da01f-e073-4ed9-9941-c8306faf2fdf" providerId="ADAL" clId="{DAE93DF2-8A48-4EA8-A742-B6980A396C4A}" dt="2023-12-27T13:35:28.464" v="6" actId="20577"/>
          <ac:spMkLst>
            <pc:docMk/>
            <pc:sldMk cId="2069271734" sldId="301"/>
            <ac:spMk id="6" creationId="{E0DB4C0C-E29D-0D10-6D63-18C0865C0738}"/>
          </ac:spMkLst>
        </pc:spChg>
      </pc:sldChg>
      <pc:sldChg chg="addSp delSp modSp mod">
        <pc:chgData name="Amir Ibrahim Elkased" userId="b96da01f-e073-4ed9-9941-c8306faf2fdf" providerId="ADAL" clId="{DAE93DF2-8A48-4EA8-A742-B6980A396C4A}" dt="2023-12-27T13:43:43.838" v="190" actId="1076"/>
        <pc:sldMkLst>
          <pc:docMk/>
          <pc:sldMk cId="1780576118" sldId="308"/>
        </pc:sldMkLst>
        <pc:spChg chg="add del mod">
          <ac:chgData name="Amir Ibrahim Elkased" userId="b96da01f-e073-4ed9-9941-c8306faf2fdf" providerId="ADAL" clId="{DAE93DF2-8A48-4EA8-A742-B6980A396C4A}" dt="2023-12-27T13:36:43.346" v="11" actId="478"/>
          <ac:spMkLst>
            <pc:docMk/>
            <pc:sldMk cId="1780576118" sldId="308"/>
            <ac:spMk id="3" creationId="{08201155-44C1-A969-2632-8478B5CDCE81}"/>
          </ac:spMkLst>
        </pc:spChg>
        <pc:spChg chg="mod">
          <ac:chgData name="Amir Ibrahim Elkased" userId="b96da01f-e073-4ed9-9941-c8306faf2fdf" providerId="ADAL" clId="{DAE93DF2-8A48-4EA8-A742-B6980A396C4A}" dt="2023-12-27T13:43:27.917" v="186" actId="1076"/>
          <ac:spMkLst>
            <pc:docMk/>
            <pc:sldMk cId="1780576118" sldId="308"/>
            <ac:spMk id="5" creationId="{8D8FE1B0-9E5F-4C60-B1BF-E3D551EDCF6C}"/>
          </ac:spMkLst>
        </pc:spChg>
        <pc:spChg chg="del">
          <ac:chgData name="Amir Ibrahim Elkased" userId="b96da01f-e073-4ed9-9941-c8306faf2fdf" providerId="ADAL" clId="{DAE93DF2-8A48-4EA8-A742-B6980A396C4A}" dt="2023-12-27T13:36:45.203" v="12" actId="478"/>
          <ac:spMkLst>
            <pc:docMk/>
            <pc:sldMk cId="1780576118" sldId="308"/>
            <ac:spMk id="6" creationId="{D87483D8-EA65-4964-99D7-AF7C1B80C93A}"/>
          </ac:spMkLst>
        </pc:spChg>
        <pc:spChg chg="mod">
          <ac:chgData name="Amir Ibrahim Elkased" userId="b96da01f-e073-4ed9-9941-c8306faf2fdf" providerId="ADAL" clId="{DAE93DF2-8A48-4EA8-A742-B6980A396C4A}" dt="2023-12-27T13:43:34.181" v="187" actId="1076"/>
          <ac:spMkLst>
            <pc:docMk/>
            <pc:sldMk cId="1780576118" sldId="308"/>
            <ac:spMk id="8" creationId="{CED188D3-E97C-4E64-AEC5-BA2CE083B7F3}"/>
          </ac:spMkLst>
        </pc:spChg>
        <pc:spChg chg="add del mod">
          <ac:chgData name="Amir Ibrahim Elkased" userId="b96da01f-e073-4ed9-9941-c8306faf2fdf" providerId="ADAL" clId="{DAE93DF2-8A48-4EA8-A742-B6980A396C4A}" dt="2023-12-27T13:36:46.226" v="13" actId="478"/>
          <ac:spMkLst>
            <pc:docMk/>
            <pc:sldMk cId="1780576118" sldId="308"/>
            <ac:spMk id="9" creationId="{46921D31-658F-7CCF-122C-C594CB957B4A}"/>
          </ac:spMkLst>
        </pc:spChg>
        <pc:spChg chg="del mod">
          <ac:chgData name="Amir Ibrahim Elkased" userId="b96da01f-e073-4ed9-9941-c8306faf2fdf" providerId="ADAL" clId="{DAE93DF2-8A48-4EA8-A742-B6980A396C4A}" dt="2023-12-27T13:36:38.147" v="10" actId="478"/>
          <ac:spMkLst>
            <pc:docMk/>
            <pc:sldMk cId="1780576118" sldId="308"/>
            <ac:spMk id="10" creationId="{734818E9-4459-4052-A157-BAEE61330BF3}"/>
          </ac:spMkLst>
        </pc:spChg>
        <pc:picChg chg="add mod">
          <ac:chgData name="Amir Ibrahim Elkased" userId="b96da01f-e073-4ed9-9941-c8306faf2fdf" providerId="ADAL" clId="{DAE93DF2-8A48-4EA8-A742-B6980A396C4A}" dt="2023-12-27T13:43:43.838" v="190" actId="1076"/>
          <ac:picMkLst>
            <pc:docMk/>
            <pc:sldMk cId="1780576118" sldId="308"/>
            <ac:picMk id="12" creationId="{F1C736A2-6CDB-EE7F-3CBC-A7F8167E41A6}"/>
          </ac:picMkLst>
        </pc:picChg>
      </pc:sldChg>
      <pc:sldChg chg="addSp delSp modSp add del mod">
        <pc:chgData name="Amir Ibrahim Elkased" userId="b96da01f-e073-4ed9-9941-c8306faf2fdf" providerId="ADAL" clId="{DAE93DF2-8A48-4EA8-A742-B6980A396C4A}" dt="2023-12-27T13:44:19.423" v="197" actId="2696"/>
        <pc:sldMkLst>
          <pc:docMk/>
          <pc:sldMk cId="578593872" sldId="319"/>
        </pc:sldMkLst>
        <pc:spChg chg="add del mod">
          <ac:chgData name="Amir Ibrahim Elkased" userId="b96da01f-e073-4ed9-9941-c8306faf2fdf" providerId="ADAL" clId="{DAE93DF2-8A48-4EA8-A742-B6980A396C4A}" dt="2023-12-27T13:44:08.513" v="193" actId="478"/>
          <ac:spMkLst>
            <pc:docMk/>
            <pc:sldMk cId="578593872" sldId="319"/>
            <ac:spMk id="3" creationId="{BEC83E2D-BB10-6693-642C-3581CC32EFE3}"/>
          </ac:spMkLst>
        </pc:spChg>
        <pc:spChg chg="mod">
          <ac:chgData name="Amir Ibrahim Elkased" userId="b96da01f-e073-4ed9-9941-c8306faf2fdf" providerId="ADAL" clId="{DAE93DF2-8A48-4EA8-A742-B6980A396C4A}" dt="2023-12-27T13:44:14.885" v="196" actId="20577"/>
          <ac:spMkLst>
            <pc:docMk/>
            <pc:sldMk cId="578593872" sldId="319"/>
            <ac:spMk id="5" creationId="{8D8FE1B0-9E5F-4C60-B1BF-E3D551EDCF6C}"/>
          </ac:spMkLst>
        </pc:spChg>
        <pc:spChg chg="del">
          <ac:chgData name="Amir Ibrahim Elkased" userId="b96da01f-e073-4ed9-9941-c8306faf2fdf" providerId="ADAL" clId="{DAE93DF2-8A48-4EA8-A742-B6980A396C4A}" dt="2023-12-27T13:44:10.070" v="194" actId="478"/>
          <ac:spMkLst>
            <pc:docMk/>
            <pc:sldMk cId="578593872" sldId="319"/>
            <ac:spMk id="6" creationId="{D87483D8-EA65-4964-99D7-AF7C1B80C93A}"/>
          </ac:spMkLst>
        </pc:spChg>
        <pc:spChg chg="mod">
          <ac:chgData name="Amir Ibrahim Elkased" userId="b96da01f-e073-4ed9-9941-c8306faf2fdf" providerId="ADAL" clId="{DAE93DF2-8A48-4EA8-A742-B6980A396C4A}" dt="2023-12-27T13:44:04.857" v="191"/>
          <ac:spMkLst>
            <pc:docMk/>
            <pc:sldMk cId="578593872" sldId="319"/>
            <ac:spMk id="8" creationId="{CED188D3-E97C-4E64-AEC5-BA2CE083B7F3}"/>
          </ac:spMkLst>
        </pc:spChg>
        <pc:spChg chg="add del mod">
          <ac:chgData name="Amir Ibrahim Elkased" userId="b96da01f-e073-4ed9-9941-c8306faf2fdf" providerId="ADAL" clId="{DAE93DF2-8A48-4EA8-A742-B6980A396C4A}" dt="2023-12-27T13:44:11.719" v="195" actId="478"/>
          <ac:spMkLst>
            <pc:docMk/>
            <pc:sldMk cId="578593872" sldId="319"/>
            <ac:spMk id="9" creationId="{18573BE7-2051-346B-6096-325B9F22B4FD}"/>
          </ac:spMkLst>
        </pc:spChg>
        <pc:spChg chg="del">
          <ac:chgData name="Amir Ibrahim Elkased" userId="b96da01f-e073-4ed9-9941-c8306faf2fdf" providerId="ADAL" clId="{DAE93DF2-8A48-4EA8-A742-B6980A396C4A}" dt="2023-12-27T13:44:07.033" v="192" actId="478"/>
          <ac:spMkLst>
            <pc:docMk/>
            <pc:sldMk cId="578593872" sldId="319"/>
            <ac:spMk id="10" creationId="{734818E9-4459-4052-A157-BAEE61330BF3}"/>
          </ac:spMkLst>
        </pc:spChg>
      </pc:sldChg>
      <pc:sldChg chg="add del">
        <pc:chgData name="Amir Ibrahim Elkased" userId="b96da01f-e073-4ed9-9941-c8306faf2fdf" providerId="ADAL" clId="{DAE93DF2-8A48-4EA8-A742-B6980A396C4A}" dt="2023-12-27T13:48:55.838" v="250" actId="47"/>
        <pc:sldMkLst>
          <pc:docMk/>
          <pc:sldMk cId="2467178808" sldId="320"/>
        </pc:sldMkLst>
      </pc:sldChg>
      <pc:sldChg chg="modSp add mod">
        <pc:chgData name="Amir Ibrahim Elkased" userId="b96da01f-e073-4ed9-9941-c8306faf2fdf" providerId="ADAL" clId="{DAE93DF2-8A48-4EA8-A742-B6980A396C4A}" dt="2023-12-27T13:48:52.816" v="249" actId="14100"/>
        <pc:sldMkLst>
          <pc:docMk/>
          <pc:sldMk cId="1081360006" sldId="321"/>
        </pc:sldMkLst>
        <pc:spChg chg="mod">
          <ac:chgData name="Amir Ibrahim Elkased" userId="b96da01f-e073-4ed9-9941-c8306faf2fdf" providerId="ADAL" clId="{DAE93DF2-8A48-4EA8-A742-B6980A396C4A}" dt="2023-12-27T13:47:26.649" v="247" actId="20577"/>
          <ac:spMkLst>
            <pc:docMk/>
            <pc:sldMk cId="1081360006" sldId="321"/>
            <ac:spMk id="5" creationId="{8D8FE1B0-9E5F-4C60-B1BF-E3D551EDCF6C}"/>
          </ac:spMkLst>
        </pc:spChg>
        <pc:spChg chg="mod">
          <ac:chgData name="Amir Ibrahim Elkased" userId="b96da01f-e073-4ed9-9941-c8306faf2fdf" providerId="ADAL" clId="{DAE93DF2-8A48-4EA8-A742-B6980A396C4A}" dt="2023-12-27T13:44:29.737" v="199"/>
          <ac:spMkLst>
            <pc:docMk/>
            <pc:sldMk cId="1081360006" sldId="321"/>
            <ac:spMk id="8" creationId="{CED188D3-E97C-4E64-AEC5-BA2CE083B7F3}"/>
          </ac:spMkLst>
        </pc:spChg>
        <pc:picChg chg="mod">
          <ac:chgData name="Amir Ibrahim Elkased" userId="b96da01f-e073-4ed9-9941-c8306faf2fdf" providerId="ADAL" clId="{DAE93DF2-8A48-4EA8-A742-B6980A396C4A}" dt="2023-12-27T13:48:52.816" v="249" actId="14100"/>
          <ac:picMkLst>
            <pc:docMk/>
            <pc:sldMk cId="1081360006" sldId="321"/>
            <ac:picMk id="12" creationId="{F1C736A2-6CDB-EE7F-3CBC-A7F8167E41A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52115C-F34A-4D7D-8AB8-0559A2F0A4CF}" type="datetime1">
              <a:rPr lang="en-GB" smtClean="0"/>
              <a:t>01/03/2024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47080-8B2C-4074-A208-BD784C2E4CCE}" type="datetime1">
              <a:rPr lang="en-GB" smtClean="0"/>
              <a:t>01/03/2024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6C60-DAD2-49CF-AF9B-8D9AB0AD38E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AA8F3-9450-4BEF-A9C0-042AFB65CBCC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BC40B6E-E2FC-4CAE-AC2B-DA78B2CCD885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876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891E3-7F3E-4451-9B19-85FB31D407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F750E15-312F-4D3D-B1C1-775B5A515A72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3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891E3-7F3E-4451-9B19-85FB31D407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F750E15-312F-4D3D-B1C1-775B5A515A72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3856A-F3CD-4032-ADA9-B0D70F59EF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E1978B3-DB90-4A8A-B59F-2C1A2001742A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8A35-2C7E-4C15-AFCF-AC72CA638D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11230B2-F6F8-4297-80F4-5257768FDDE3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BC40B6E-E2FC-4CAE-AC2B-DA78B2CCD885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8A35-2C7E-4C15-AFCF-AC72CA638D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3CFA13D-80A1-4BA4-B150-CF18DB7B99BE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67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B6D51A-6191-4FF1-A4C7-7EC344F18A50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47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BC40B6E-E2FC-4CAE-AC2B-DA78B2CCD885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62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BC40B6E-E2FC-4CAE-AC2B-DA78B2CCD885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04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BC40B6E-E2FC-4CAE-AC2B-DA78B2CCD885}" type="datetime1">
              <a:rPr lang="en-GB" smtClean="0"/>
              <a:t>01/03/2024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42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440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en-GB"/>
              <a:t>Payment System Security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28/12/2023</a:t>
            </a:r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Payment System Security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Payment System Security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en-GB"/>
              <a:t>Payment System Security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Payment System Security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Payment System Security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GB"/>
              <a:t>Payment System Security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n-US">
                <a:solidFill>
                  <a:schemeClr val="tx2"/>
                </a:solidFill>
              </a:rPr>
              <a:t>28/12/2023</a:t>
            </a:r>
            <a:endParaRPr lang="en-GB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GB" sz="3600" b="1" cap="none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en-GB" sz="200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/>
              <a:t>Payment System Security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/>
              <a:t>Payment System Security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Payment System Security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n-GB"/>
              <a:t>Payment System Security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n-GB"/>
              <a:t>Payment System Security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US"/>
              <a:t>28/12/2023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Payment System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sldNum="0"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4842" y="1942795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sz="4000" dirty="0"/>
              <a:t>Arduino Mega </a:t>
            </a:r>
            <a:r>
              <a:rPr lang="en-US" sz="4000" dirty="0" smtClean="0"/>
              <a:t>2560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28/12/2023</a:t>
            </a:r>
            <a:endParaRPr lang="en-GB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704"/>
            <a:ext cx="7521262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0464"/>
            <a:ext cx="6623040" cy="791861"/>
          </a:xfrm>
        </p:spPr>
        <p:txBody>
          <a:bodyPr rtlCol="0" anchor="ctr"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Board</a:t>
            </a:r>
            <a:endParaRPr lang="en-GB" sz="2800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1872325"/>
            <a:ext cx="6623040" cy="4219382"/>
          </a:xfrm>
        </p:spPr>
        <p:txBody>
          <a:bodyPr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u="sng" dirty="0" smtClean="0"/>
              <a:t>Power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/>
              <a:t>USB Connection </a:t>
            </a:r>
            <a:endParaRPr lang="fr-F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 err="1" smtClean="0"/>
              <a:t>External</a:t>
            </a:r>
            <a:r>
              <a:rPr lang="fr-FR" sz="1600" dirty="0" smtClean="0"/>
              <a:t> </a:t>
            </a:r>
            <a:r>
              <a:rPr lang="fr-FR" sz="1600" dirty="0"/>
              <a:t>AC/DC Adapter</a:t>
            </a:r>
            <a:endParaRPr lang="en-US" sz="1600" b="1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8550" y="1591634"/>
            <a:ext cx="5011243" cy="39889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22136" y="1198668"/>
            <a:ext cx="779453" cy="96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4018" y="1429555"/>
            <a:ext cx="666201" cy="820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2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3693"/>
            <a:ext cx="6623040" cy="791861"/>
          </a:xfrm>
        </p:spPr>
        <p:txBody>
          <a:bodyPr rtlCol="0" anchor="ctr"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2800" dirty="0"/>
              <a:t>Board</a:t>
            </a:r>
            <a:endParaRPr lang="en-GB" sz="2800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1068947"/>
            <a:ext cx="3988158" cy="502276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1875554"/>
            <a:ext cx="6623039" cy="3030599"/>
          </a:xfrm>
        </p:spPr>
        <p:txBody>
          <a:bodyPr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 smtClean="0"/>
              <a:t>I/O </a:t>
            </a:r>
            <a:r>
              <a:rPr lang="en-US" sz="1600" b="1" u="sng" dirty="0"/>
              <a:t>Pinouts</a:t>
            </a:r>
            <a:r>
              <a:rPr lang="en-US" sz="1600" b="1" u="sng" dirty="0" smtClean="0"/>
              <a:t> </a:t>
            </a:r>
            <a:endParaRPr lang="en-US" sz="1600" b="1" u="sng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54 </a:t>
            </a:r>
            <a:r>
              <a:rPr lang="en-US" sz="1600" dirty="0"/>
              <a:t>digital I/O </a:t>
            </a:r>
            <a:r>
              <a:rPr lang="en-US" sz="1600" dirty="0" smtClean="0"/>
              <a:t>pins.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16 </a:t>
            </a:r>
            <a:r>
              <a:rPr lang="en-US" sz="1600" dirty="0"/>
              <a:t>analog input pins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15 PWM Output </a:t>
            </a:r>
            <a:endParaRPr lang="en-GB" sz="1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64865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0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 anchor="ctr">
            <a:noAutofit/>
          </a:bodyPr>
          <a:lstStyle/>
          <a:p>
            <a:r>
              <a:rPr lang="en-GB" sz="4000" dirty="0"/>
              <a:t>Reference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5372" y="1867436"/>
            <a:ext cx="10483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https://docs.arduino.cc/hardware/mega-2560/</a:t>
            </a:r>
          </a:p>
        </p:txBody>
      </p:sp>
    </p:spTree>
    <p:extLst>
      <p:ext uri="{BB962C8B-B14F-4D97-AF65-F5344CB8AC3E}">
        <p14:creationId xmlns:p14="http://schemas.microsoft.com/office/powerpoint/2010/main" val="322862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>
            <a:normAutofit/>
          </a:bodyPr>
          <a:lstStyle/>
          <a:p>
            <a:r>
              <a:rPr lang="en-US" dirty="0"/>
              <a:t>Prepared </a:t>
            </a:r>
            <a:r>
              <a:rPr lang="en-US" dirty="0" smtClean="0"/>
              <a:t>by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n-GB" dirty="0" smtClean="0"/>
              <a:t>Embedded Systems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B4C0C-E29D-0D10-6D63-18C0865C0738}"/>
              </a:ext>
            </a:extLst>
          </p:cNvPr>
          <p:cNvSpPr txBox="1"/>
          <p:nvPr/>
        </p:nvSpPr>
        <p:spPr>
          <a:xfrm>
            <a:off x="1535372" y="955008"/>
            <a:ext cx="4699819" cy="226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֎"/>
            </a:pPr>
            <a:r>
              <a:rPr lang="en-GB" sz="2000" b="1" dirty="0" err="1" smtClean="0"/>
              <a:t>Amgad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Magdy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Fathy</a:t>
            </a:r>
            <a:r>
              <a:rPr lang="en-GB" sz="2000" b="1" dirty="0" smtClean="0"/>
              <a:t> Sayed Ahmed</a:t>
            </a:r>
          </a:p>
          <a:p>
            <a:pPr marL="742950" lvl="1" indent="-285750">
              <a:lnSpc>
                <a:spcPct val="250000"/>
              </a:lnSpc>
              <a:buFontTx/>
              <a:buChar char="֎"/>
            </a:pPr>
            <a:r>
              <a:rPr lang="en-GB" sz="2000" b="1" dirty="0"/>
              <a:t>Academic No. 1900113</a:t>
            </a:r>
          </a:p>
          <a:p>
            <a:pPr marL="1200150" lvl="2" indent="-285750">
              <a:lnSpc>
                <a:spcPct val="250000"/>
              </a:lnSpc>
              <a:buFontTx/>
              <a:buChar char="֎"/>
            </a:pPr>
            <a:r>
              <a:rPr lang="en-GB" sz="2000" b="1" dirty="0" smtClean="0"/>
              <a:t>Section No. 1</a:t>
            </a:r>
          </a:p>
        </p:txBody>
      </p:sp>
    </p:spTree>
    <p:extLst>
      <p:ext uri="{BB962C8B-B14F-4D97-AF65-F5344CB8AC3E}">
        <p14:creationId xmlns:p14="http://schemas.microsoft.com/office/powerpoint/2010/main" val="20692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28" y="1475399"/>
            <a:ext cx="6623040" cy="791861"/>
          </a:xfrm>
        </p:spPr>
        <p:txBody>
          <a:bodyPr rtlCol="0" anchor="ctr">
            <a:normAutofit fontScale="90000"/>
          </a:bodyPr>
          <a:lstStyle/>
          <a:p>
            <a:pPr rtl="0">
              <a:lnSpc>
                <a:spcPct val="140000"/>
              </a:lnSpc>
            </a:pPr>
            <a:r>
              <a:rPr lang="en-GB" sz="28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/>
          <a:p>
            <a:pPr marL="342900" indent="-342900">
              <a:buFontTx/>
              <a:buChar char="֎"/>
            </a:pPr>
            <a:r>
              <a:rPr lang="en-US" dirty="0" smtClean="0"/>
              <a:t>Overview</a:t>
            </a:r>
          </a:p>
          <a:p>
            <a:pPr marL="342900" indent="-342900">
              <a:buFontTx/>
              <a:buChar char="֎"/>
            </a:pPr>
            <a:r>
              <a:rPr lang="en-GB" dirty="0" smtClean="0"/>
              <a:t>Technical Specification</a:t>
            </a:r>
          </a:p>
          <a:p>
            <a:pPr marL="342900" indent="-342900">
              <a:buFontTx/>
              <a:buChar char="֎"/>
            </a:pPr>
            <a:r>
              <a:rPr lang="en-GB" dirty="0" smtClean="0"/>
              <a:t>Reference(Datasheet)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1094703"/>
            <a:ext cx="3988157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2452480"/>
            <a:ext cx="3754671" cy="2528515"/>
          </a:xfrm>
        </p:spPr>
        <p:txBody>
          <a:bodyPr rtlCol="0" anchor="b">
            <a:normAutofit/>
          </a:bodyPr>
          <a:lstStyle/>
          <a:p>
            <a:pPr algn="ctr"/>
            <a:r>
              <a:rPr lang="en-US" sz="4000" dirty="0" smtClean="0"/>
              <a:t>Overview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464"/>
            <a:ext cx="7508382" cy="49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 rtlCol="0" anchor="ctr"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2800" dirty="0"/>
              <a:t>What’s Arduino Mega 2560 </a:t>
            </a:r>
            <a:endParaRPr lang="en-GB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 fontScale="85000" lnSpcReduction="20000"/>
          </a:bodyPr>
          <a:lstStyle/>
          <a:p>
            <a:r>
              <a:rPr lang="en-US" b="1" u="sng" dirty="0"/>
              <a:t>Arduino Mega 2560</a:t>
            </a:r>
            <a:r>
              <a:rPr lang="en-US" dirty="0"/>
              <a:t> is an exemplary development board dedicated for building extensive applications as compared to other maker boards by </a:t>
            </a:r>
            <a:r>
              <a:rPr lang="en-US" dirty="0" smtClean="0"/>
              <a:t>Arduino. The </a:t>
            </a:r>
            <a:r>
              <a:rPr lang="en-US" dirty="0"/>
              <a:t>board accommodates </a:t>
            </a:r>
            <a:r>
              <a:rPr lang="en-US" b="1" u="sng" dirty="0"/>
              <a:t>the ATmega2560 microcontroller</a:t>
            </a:r>
            <a:r>
              <a:rPr lang="en-US" dirty="0"/>
              <a:t>, which operates at </a:t>
            </a:r>
            <a:r>
              <a:rPr lang="en-US" b="1" u="sng" dirty="0"/>
              <a:t>a frequency of 16 </a:t>
            </a:r>
            <a:r>
              <a:rPr lang="en-US" b="1" u="sng" dirty="0" smtClean="0"/>
              <a:t>MHz </a:t>
            </a:r>
            <a:r>
              <a:rPr lang="en-US" dirty="0" smtClean="0"/>
              <a:t>. The </a:t>
            </a:r>
            <a:r>
              <a:rPr lang="en-US" dirty="0"/>
              <a:t>board contains </a:t>
            </a:r>
            <a:r>
              <a:rPr lang="en-US" b="1" u="sng" dirty="0" smtClean="0"/>
              <a:t>54 digital input/output pins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/>
              <a:t>of which 15 can be used as PWM outputs), </a:t>
            </a:r>
            <a:r>
              <a:rPr lang="en-US" b="1" u="sng" dirty="0" smtClean="0"/>
              <a:t>16 </a:t>
            </a:r>
            <a:r>
              <a:rPr lang="en-US" b="1" u="sng" dirty="0"/>
              <a:t>analog inputs</a:t>
            </a:r>
            <a:r>
              <a:rPr lang="en-US" dirty="0"/>
              <a:t>, </a:t>
            </a:r>
            <a:r>
              <a:rPr lang="en-US" b="1" dirty="0"/>
              <a:t>4 UARTs </a:t>
            </a:r>
            <a:r>
              <a:rPr lang="en-US" dirty="0"/>
              <a:t>(hardware serial ports), </a:t>
            </a:r>
            <a:r>
              <a:rPr lang="en-US" b="1" u="sng" dirty="0"/>
              <a:t>a USB connection</a:t>
            </a:r>
            <a:r>
              <a:rPr lang="en-US" dirty="0"/>
              <a:t>, </a:t>
            </a:r>
            <a:r>
              <a:rPr lang="en-US" b="1" u="sng" dirty="0"/>
              <a:t>a power jack</a:t>
            </a:r>
            <a:r>
              <a:rPr lang="en-US" dirty="0"/>
              <a:t>, an </a:t>
            </a:r>
            <a:r>
              <a:rPr lang="en-US" b="1" u="sng" dirty="0"/>
              <a:t>ICSP header</a:t>
            </a:r>
            <a:r>
              <a:rPr lang="en-US" dirty="0"/>
              <a:t>, and </a:t>
            </a:r>
            <a:r>
              <a:rPr lang="en-US" b="1" u="sng" dirty="0"/>
              <a:t>a reset button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1092690"/>
            <a:ext cx="3988158" cy="50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9" y="2416629"/>
            <a:ext cx="4572001" cy="2799184"/>
          </a:xfrm>
        </p:spPr>
        <p:txBody>
          <a:bodyPr rtlCol="0" anchor="b">
            <a:normAutofit/>
          </a:bodyPr>
          <a:lstStyle/>
          <a:p>
            <a:pPr algn="ctr"/>
            <a:r>
              <a:rPr lang="en-GB" sz="4000" dirty="0"/>
              <a:t>Technical </a:t>
            </a:r>
            <a:r>
              <a:rPr lang="en-GB" sz="4000" dirty="0" smtClean="0"/>
              <a:t>Specification</a:t>
            </a:r>
            <a:br>
              <a:rPr lang="en-GB" sz="4000" dirty="0" smtClean="0"/>
            </a:br>
            <a:endParaRPr lang="en-GB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31820"/>
            <a:ext cx="7534142" cy="7637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8060" y="3526277"/>
            <a:ext cx="661480" cy="26264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76072" y="3788923"/>
            <a:ext cx="821988" cy="924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581" y="365760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Crystal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oscillator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8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209"/>
              </p:ext>
            </p:extLst>
          </p:nvPr>
        </p:nvGraphicFramePr>
        <p:xfrm>
          <a:off x="656822" y="1096106"/>
          <a:ext cx="6579076" cy="50165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538">
                  <a:extLst>
                    <a:ext uri="{9D8B030D-6E8A-4147-A177-3AD203B41FA5}">
                      <a16:colId xmlns:a16="http://schemas.microsoft.com/office/drawing/2014/main" val="4020734749"/>
                    </a:ext>
                  </a:extLst>
                </a:gridCol>
                <a:gridCol w="3289538">
                  <a:extLst>
                    <a:ext uri="{9D8B030D-6E8A-4147-A177-3AD203B41FA5}">
                      <a16:colId xmlns:a16="http://schemas.microsoft.com/office/drawing/2014/main" val="2434699883"/>
                    </a:ext>
                  </a:extLst>
                </a:gridCol>
              </a:tblGrid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i="0" u="none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ATmega2560</a:t>
                      </a:r>
                      <a:endParaRPr lang="en-US" sz="1400" b="1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301737509"/>
                  </a:ext>
                </a:extLst>
              </a:tr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5V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1080611718"/>
                  </a:ext>
                </a:extLst>
              </a:tr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Voltage (recommended)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7-12V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2766103631"/>
                  </a:ext>
                </a:extLst>
              </a:tr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Voltage (limit)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6-20V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1405058879"/>
                  </a:ext>
                </a:extLst>
              </a:tr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I/O Pins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 (of which 15 provide PWM output)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746696726"/>
                  </a:ext>
                </a:extLst>
              </a:tr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Input Pins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3722672065"/>
                  </a:ext>
                </a:extLst>
              </a:tr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it-IT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Current per I/O Pin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mA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3887291323"/>
                  </a:ext>
                </a:extLst>
              </a:tr>
              <a:tr h="2633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Current for 3.3V Pin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mA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3580961497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Memory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 of which 8 KB used by bootloader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529121691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29504137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EEPROM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KB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1477246010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Speed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MHz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1283494858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LED_BUILTIN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2706313990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101.52 mm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1820339546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53.3 mm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876292649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marL="56759" marR="56759" marT="28379" marB="283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 g</a:t>
                      </a:r>
                    </a:p>
                  </a:txBody>
                  <a:tcPr marL="56759" marR="56759" marT="28379" marB="28379"/>
                </a:tc>
                <a:extLst>
                  <a:ext uri="{0D108BD9-81ED-4DB2-BD59-A6C34878D82A}">
                    <a16:rowId xmlns:a16="http://schemas.microsoft.com/office/drawing/2014/main" val="69221966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8254" y="1618868"/>
            <a:ext cx="5016505" cy="39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4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0464"/>
            <a:ext cx="6623040" cy="791861"/>
          </a:xfrm>
        </p:spPr>
        <p:txBody>
          <a:bodyPr rtlCol="0" anchor="ctr"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Board</a:t>
            </a:r>
            <a:endParaRPr lang="en-GB" sz="2800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1872325"/>
            <a:ext cx="6623040" cy="4219382"/>
          </a:xfrm>
        </p:spPr>
        <p:txBody>
          <a:bodyPr rtlCol="0" anchor="t"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u="sng" dirty="0"/>
              <a:t>ATmega2560 </a:t>
            </a:r>
            <a:r>
              <a:rPr lang="en-US" b="1" u="sng" dirty="0" smtClean="0"/>
              <a:t>Processor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/>
              <a:t>Up to 16 MIPS Throughput at 16MHz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256k </a:t>
            </a:r>
            <a:r>
              <a:rPr lang="en-US" dirty="0"/>
              <a:t>bytes (of which 8k is used for the bootloader)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4k </a:t>
            </a:r>
            <a:r>
              <a:rPr lang="en-US" dirty="0"/>
              <a:t>bytes EEPROM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8k </a:t>
            </a:r>
            <a:r>
              <a:rPr lang="en-US" dirty="0"/>
              <a:t>bytes Internal SRAM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32 </a:t>
            </a:r>
            <a:r>
              <a:rPr lang="en-US" dirty="0"/>
              <a:t>× 8 General Purpose Working Registers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Real </a:t>
            </a:r>
            <a:r>
              <a:rPr lang="en-US" dirty="0"/>
              <a:t>Time Counter with Separate Oscillator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Four </a:t>
            </a:r>
            <a:r>
              <a:rPr lang="en-US" dirty="0"/>
              <a:t>8-bit PWM Channels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Four </a:t>
            </a:r>
            <a:r>
              <a:rPr lang="en-US" dirty="0"/>
              <a:t>Programmable Serial USART </a:t>
            </a:r>
            <a:endParaRPr lang="en-US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Controller/Peripheral </a:t>
            </a:r>
            <a:r>
              <a:rPr lang="en-US" dirty="0"/>
              <a:t>SPI Serial Interface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8551" y="1591634"/>
            <a:ext cx="5011243" cy="39889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19860" y="3233530"/>
            <a:ext cx="980661" cy="96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35617" y="3697357"/>
            <a:ext cx="1351722" cy="13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0464"/>
            <a:ext cx="6623040" cy="791861"/>
          </a:xfrm>
        </p:spPr>
        <p:txBody>
          <a:bodyPr rtlCol="0" anchor="ctr"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Board</a:t>
            </a:r>
            <a:endParaRPr lang="en-GB" sz="2800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Embedded Systems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1872325"/>
            <a:ext cx="6623040" cy="4219382"/>
          </a:xfrm>
        </p:spPr>
        <p:txBody>
          <a:bodyPr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u="sng" dirty="0" smtClean="0"/>
              <a:t>ATmega16U2</a:t>
            </a:r>
            <a:endParaRPr lang="en-US" sz="1600" b="1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Up to 16 MIPS Throughput at 16 MHz 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16k </a:t>
            </a:r>
            <a:r>
              <a:rPr lang="en-US" sz="1600" dirty="0"/>
              <a:t>bytes ISP Flash Memory 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512 </a:t>
            </a:r>
            <a:r>
              <a:rPr lang="en-US" sz="1600" dirty="0"/>
              <a:t>bytes EEPROM 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512 </a:t>
            </a:r>
            <a:r>
              <a:rPr lang="en-US" sz="1600" dirty="0"/>
              <a:t>bytes SRAM 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USART </a:t>
            </a:r>
            <a:r>
              <a:rPr lang="en-US" sz="1600" dirty="0"/>
              <a:t>with SPI master only mode and hardware flow control (RTS/CTS) 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Master/Slave </a:t>
            </a:r>
            <a:r>
              <a:rPr lang="en-US" sz="1600" dirty="0"/>
              <a:t>SPI Serial Interface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1926" y="1591634"/>
            <a:ext cx="5011243" cy="39889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15978" y="2202287"/>
            <a:ext cx="489397" cy="515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80361" y="2459865"/>
            <a:ext cx="15186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236.tgt.Office_50301644_TF56000440_Win32_OJ112196103" id="{580BD9EC-6C19-4542-8B14-DA369C5CDA21}" vid="{FD53FB74-34FC-41BD-841A-01F3915863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purl.org/dc/terms/"/>
    <ds:schemaRef ds:uri="http://schemas.microsoft.com/sharepoint/v3"/>
    <ds:schemaRef ds:uri="http://purl.org/dc/dcmitype/"/>
    <ds:schemaRef ds:uri="71af3243-3dd4-4a8d-8c0d-dd76da1f02a5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{37DA0139-C027-4F2D-BB39-03318A7EE73B}tf56000440_win32</Template>
  <TotalTime>586</TotalTime>
  <Words>368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Meiryo</vt:lpstr>
      <vt:lpstr>Söhne</vt:lpstr>
      <vt:lpstr>Times New Roman</vt:lpstr>
      <vt:lpstr>Wingdings</vt:lpstr>
      <vt:lpstr>ShojiVTI</vt:lpstr>
      <vt:lpstr>Arduino Mega 2560 </vt:lpstr>
      <vt:lpstr>Prepared by</vt:lpstr>
      <vt:lpstr>Agenda</vt:lpstr>
      <vt:lpstr>Overview </vt:lpstr>
      <vt:lpstr>What’s Arduino Mega 2560 </vt:lpstr>
      <vt:lpstr>Technical Specification </vt:lpstr>
      <vt:lpstr>PowerPoint Presentation</vt:lpstr>
      <vt:lpstr>Board</vt:lpstr>
      <vt:lpstr>Board</vt:lpstr>
      <vt:lpstr>Board</vt:lpstr>
      <vt:lpstr>Board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System security</dc:title>
  <dc:creator>امنيه سعد عبد الفتاح عطيه خليفه</dc:creator>
  <cp:lastModifiedBy>MegOo</cp:lastModifiedBy>
  <cp:revision>25</cp:revision>
  <cp:lastPrinted>2024-03-01T20:55:26Z</cp:lastPrinted>
  <dcterms:created xsi:type="dcterms:W3CDTF">2023-12-27T10:50:47Z</dcterms:created>
  <dcterms:modified xsi:type="dcterms:W3CDTF">2024-03-01T21:03:41Z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