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4C21-6EC7-410B-860A-A1B0D7162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019B4-AB50-44FD-8266-0A3DCF706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E30E1-4674-425A-9BCE-27E107451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36792-0CC8-495D-957E-F89D69ADB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10E74-7B5F-49B5-90A4-FFEE9CA7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66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D508-7860-4910-8797-C8E4BF56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3C96F-FAED-408D-A4D1-96FF726D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5CA2A-A46F-43F2-A77A-A186BE66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D7F57-17C6-4582-9DF3-B68225EB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B6E0-2692-464B-8FA7-ED659C3F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C31AA-6656-4FAF-A2CC-49807E26F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0DAB3-2FBB-444B-AE0A-3C0B529C4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EE597-5853-403A-A46A-2C6D8E7D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E5B35-2FA2-47C3-96DC-3540A5B06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C0C3-C852-4D6B-A1CF-3BB9724E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2AAC-E064-4EAB-8551-280A8CC9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483B-1A29-47DE-A57B-AA141D11C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D5C9C-22C9-48C5-8B98-3B19CC38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8F237-F26F-4024-901A-7FE84B61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4EC9-19F6-464E-8E29-7CB786B11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8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D99A-A07B-4CAF-9EFA-3DCD6EAB8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4CE9-CBE1-48CD-88B0-C295B9A1C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66B1-0779-497A-9662-70409E1C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7BAF7-1DEB-48FF-B13B-9672BF4D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43E88-F1C5-4BD1-883A-135ED82A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9E2F-D1A4-4776-9022-BB783713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AB27-3549-4EE0-90EC-F8458EB0F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49A73-75A4-4939-BC19-6D837877E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1326E-1E48-4CD5-A4F6-DED2CCC7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5B766-CB42-4709-9D4B-FBF2EBE4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4CC0C-1A57-4C26-80D2-DE4299D4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2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6757-4342-48E4-8511-3D9073D61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23E2-4951-4763-9FA1-660D3DAB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7A82E-99F2-4A4B-BDE7-0D9C2AEB4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ED36A-254F-4BD0-BD49-259BA66F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652FA-A634-4067-98C2-A5EF41794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A6842-9D38-483B-BF87-B29DC4E27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1DEEC-7B1E-4B42-936B-947A0CA8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1A986-32D9-45FD-B355-44B62626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7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A8A0C-993F-47FD-A4F8-7E17D6E0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0AF878-AD51-46DE-A8E7-4E4D3961C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77973-9602-4A9C-B4DD-63326CE7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51CF8-2D01-4A05-B466-05400E0E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CD924-86D1-4090-8AF4-C23CAC76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976EF-7B50-47FD-B9AB-4EB11663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B8EB2-301B-4320-B808-AF5521F0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B5FA-DC0B-4401-9C97-E8A7CAC0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95867-7477-4D59-A355-51B71933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2E750F-27DB-4ADD-81C6-6830BA6E3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BA131-8DB1-4CD0-B96C-81D600B7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C9096-DE93-452C-8E2F-9AF03D41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41C6-C3BC-4E92-967F-FB6156C3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0FB1-3DC6-4022-BD9E-5B1A96FB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B1748-1A19-440E-B827-761AAA63F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F1D41-36E0-4F79-8C85-BD7E4585E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84265-92BB-4C45-B895-19BC70C69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6E4C4F-941A-41F6-862D-7C5FBA78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4334B-2247-4BCC-982E-FFCE6F54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8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73B228-6D13-4365-A9A2-2E29AECAA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BCBA-502F-431B-A2A3-4DE631DB7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950E3-D9FC-41FF-B03F-B715C1A800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F5135-F6F4-476E-91F3-B32514AF4B41}" type="datetimeFigureOut">
              <a:rPr lang="en-US" smtClean="0"/>
              <a:t>03-Oct-20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5FFD0-7BC7-4259-B53D-A2EF9F7D3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423D7-5738-467C-8E63-01B2880D8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12457-39A3-4F36-9511-C0E056C90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3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6B7DD-52BE-4DD5-B798-A947665A6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l-GR" sz="4000" dirty="0">
                <a:solidFill>
                  <a:schemeClr val="bg2"/>
                </a:solidFill>
              </a:rPr>
              <a:t>Γουλιάμου Μαρία Έθελ</a:t>
            </a:r>
            <a:r>
              <a:rPr lang="en-US" sz="4000" dirty="0">
                <a:solidFill>
                  <a:schemeClr val="bg2"/>
                </a:solidFill>
              </a:rPr>
              <a:t> (03116011)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FA057-80A4-42D9-9EC2-0AE3AADAB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70053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6D43-2D44-484D-B5BE-C01A16A3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login_and_forward.jsp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C14F-8A36-4D68-AD4A-B544B3AE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Η πρώτη σελίδα του </a:t>
            </a:r>
            <a:r>
              <a:rPr lang="en-US" dirty="0"/>
              <a:t>site </a:t>
            </a:r>
            <a:r>
              <a:rPr lang="el-GR" dirty="0"/>
              <a:t>που ζητάει απο το χρήστη να κάνει </a:t>
            </a:r>
            <a:r>
              <a:rPr lang="en-US" dirty="0"/>
              <a:t>login </a:t>
            </a:r>
            <a:r>
              <a:rPr lang="el-GR" dirty="0"/>
              <a:t>και ανάλογα με τα στοιχεία που θα δώσει τον οδηγεί είτε στην </a:t>
            </a:r>
            <a:r>
              <a:rPr lang="en-US" dirty="0"/>
              <a:t>homepage, </a:t>
            </a:r>
            <a:r>
              <a:rPr lang="el-GR" dirty="0"/>
              <a:t>είτε στην </a:t>
            </a:r>
            <a:r>
              <a:rPr lang="en-US" dirty="0" err="1"/>
              <a:t>newUser_and_forward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756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44FA-1B61-4702-9D95-53879D7F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newUser_and_forward.jsp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CFC6-ED4D-4363-8EBD-5A6EA51E4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Εδω θα βρεθει ο χρηστης αν δωσει </a:t>
            </a:r>
            <a:r>
              <a:rPr lang="en-US" dirty="0"/>
              <a:t>username </a:t>
            </a:r>
            <a:r>
              <a:rPr lang="el-GR" dirty="0"/>
              <a:t>που δεν υπαρχει.Ειναι η σελιδα για </a:t>
            </a:r>
            <a:r>
              <a:rPr lang="en-US" dirty="0"/>
              <a:t>signup </a:t>
            </a:r>
            <a:r>
              <a:rPr lang="el-GR" dirty="0"/>
              <a:t>που μολις ο νεος χρηστης συμπληρωσει τα στοιχεια θα μεταβει στην </a:t>
            </a:r>
            <a:r>
              <a:rPr lang="en-US" dirty="0" err="1"/>
              <a:t>homepage.jsp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016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9183-B37B-4113-8549-0220E362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homepage.jsp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DED43-3F41-460B-9137-FA64AE78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Ειναι η σελιδα με τα στοιχεια του χρηστη(</a:t>
            </a:r>
            <a:r>
              <a:rPr lang="en-US" dirty="0" err="1"/>
              <a:t>username,birthdate,first-lastname</a:t>
            </a:r>
            <a:r>
              <a:rPr lang="en-US" dirty="0"/>
              <a:t>).</a:t>
            </a:r>
            <a:r>
              <a:rPr lang="el-GR" dirty="0"/>
              <a:t>Εδω θα βρεθει ο χρηστης μολις κανει </a:t>
            </a:r>
            <a:r>
              <a:rPr lang="en-US" dirty="0" err="1"/>
              <a:t>signin</a:t>
            </a:r>
            <a:r>
              <a:rPr lang="en-US" dirty="0"/>
              <a:t> </a:t>
            </a:r>
            <a:r>
              <a:rPr lang="el-GR" dirty="0"/>
              <a:t>η </a:t>
            </a:r>
            <a:r>
              <a:rPr lang="en-US" dirty="0"/>
              <a:t>signup.</a:t>
            </a:r>
            <a:r>
              <a:rPr lang="el-GR" dirty="0"/>
              <a:t>Επισης εχει </a:t>
            </a:r>
            <a:r>
              <a:rPr lang="en-US" dirty="0"/>
              <a:t>links </a:t>
            </a:r>
            <a:r>
              <a:rPr lang="el-GR" dirty="0"/>
              <a:t>για τις σελιδες </a:t>
            </a:r>
            <a:r>
              <a:rPr lang="en-US" dirty="0" err="1"/>
              <a:t>basket,products,logout,pageupdate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 </a:t>
            </a:r>
            <a:r>
              <a:rPr lang="el-GR" dirty="0"/>
              <a:t>σελιδα </a:t>
            </a:r>
            <a:r>
              <a:rPr lang="en-US" dirty="0"/>
              <a:t>logout </a:t>
            </a:r>
            <a:r>
              <a:rPr lang="el-GR" dirty="0"/>
              <a:t>ειναι για να αποσυνδεδεθει ο χρηστης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1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427E-C751-488E-9278-A13FE5F7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Page  </a:t>
            </a:r>
            <a:r>
              <a:rPr lang="en-US" dirty="0" err="1">
                <a:latin typeface="+mn-lt"/>
              </a:rPr>
              <a:t>pageUpdate_and_forward.jsp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4CD6-B082-464E-9A2B-2A71368E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Ο χρηστης ερχεται σε αυτη τη σελιδα αν θελει να αλλαξει τα στοιχεια το</a:t>
            </a:r>
          </a:p>
          <a:p>
            <a:endParaRPr lang="el-GR" dirty="0"/>
          </a:p>
          <a:p>
            <a:pPr marL="0" indent="0">
              <a:buNone/>
            </a:pPr>
            <a:r>
              <a:rPr lang="en-US" sz="4400" dirty="0"/>
              <a:t>Page </a:t>
            </a:r>
            <a:r>
              <a:rPr lang="en-US" sz="4400" dirty="0" err="1"/>
              <a:t>products.jsp</a:t>
            </a:r>
            <a:r>
              <a:rPr lang="el-GR" sz="4400" dirty="0"/>
              <a:t> 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l-GR" dirty="0"/>
              <a:t>Στη σελιδα αυτη ο χρηστης διαλεγει τα προιοντα που θελει να αγορασει και τα βαζει στο καλαθι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5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821C-02ED-453A-A046-9F3052838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basket.jsp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EE921-8337-47BA-975C-9499D3EF2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5" y="1328476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l-GR" dirty="0"/>
              <a:t>Ειναι η σελιδα που διεχνει στο χρηστη ποια προιοντα εχει διαλεξει και εκεινος με τη σειρα του διαλεγει την χωρα που θελει και βαζει τον κωδικο της εκπτωσης(αν εχει).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4000" dirty="0"/>
              <a:t>Page </a:t>
            </a:r>
            <a:r>
              <a:rPr lang="en-US" sz="4000" dirty="0" err="1"/>
              <a:t>country.jsp</a:t>
            </a:r>
            <a:endParaRPr lang="en-US" sz="4000" dirty="0"/>
          </a:p>
          <a:p>
            <a:pPr marL="0" indent="0">
              <a:buNone/>
            </a:pPr>
            <a:r>
              <a:rPr lang="en-US" dirty="0"/>
              <a:t> H </a:t>
            </a:r>
            <a:r>
              <a:rPr lang="el-GR" dirty="0"/>
              <a:t>σελιδα που διαχειριζεται την επιλογη της χωρας που κανει ο χρηστης στη σελιδα </a:t>
            </a:r>
            <a:r>
              <a:rPr lang="en-US" dirty="0" err="1"/>
              <a:t>basket.jsp</a:t>
            </a:r>
            <a:endParaRPr lang="el-G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dirty="0"/>
              <a:t>Page </a:t>
            </a:r>
            <a:r>
              <a:rPr lang="en-US" sz="3800" dirty="0" err="1"/>
              <a:t>done.jsp</a:t>
            </a:r>
            <a:endParaRPr lang="el-GR" sz="3800" dirty="0"/>
          </a:p>
          <a:p>
            <a:pPr marL="0" indent="0">
              <a:buNone/>
            </a:pPr>
            <a:r>
              <a:rPr lang="el-GR" dirty="0"/>
              <a:t>Μολις ο χρηστης ολοκληρωσει τις αγορες του η σελιδα </a:t>
            </a:r>
            <a:r>
              <a:rPr lang="en-US" dirty="0"/>
              <a:t>done </a:t>
            </a:r>
            <a:r>
              <a:rPr lang="el-GR" dirty="0"/>
              <a:t>διαχειριζεται την αποθηκευση της παραγγελιας η το αντιστοιχο </a:t>
            </a:r>
            <a:r>
              <a:rPr lang="en-US" dirty="0"/>
              <a:t>popup </a:t>
            </a:r>
            <a:r>
              <a:rPr lang="el-GR" dirty="0"/>
              <a:t>αν ο χρηστης δεν ειναι συνδεδεμενος</a:t>
            </a:r>
            <a:endParaRPr lang="en-US" dirty="0"/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435215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E36C-DB84-49C1-BC65-996E7249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site.js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AA8D-8C61-4965-8940-6F30E9BCF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Η σελιδα με τον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l-GR" dirty="0"/>
              <a:t>κωδικα</a:t>
            </a:r>
          </a:p>
          <a:p>
            <a:endParaRPr lang="el-GR" dirty="0"/>
          </a:p>
          <a:p>
            <a:endParaRPr lang="el-GR" dirty="0"/>
          </a:p>
          <a:p>
            <a:pPr marL="0" indent="0">
              <a:buNone/>
            </a:pPr>
            <a:r>
              <a:rPr lang="en-US" sz="3200" dirty="0"/>
              <a:t>Pages </a:t>
            </a:r>
            <a:r>
              <a:rPr lang="el-GR" sz="3200" dirty="0"/>
              <a:t>που τελειωνουν σε .</a:t>
            </a:r>
            <a:r>
              <a:rPr lang="en-US" sz="3200" dirty="0" err="1"/>
              <a:t>css</a:t>
            </a:r>
            <a:endParaRPr lang="en-US" sz="3200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l-GR" dirty="0"/>
              <a:t>Σελιδες με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l-GR" dirty="0"/>
              <a:t>κωδικα</a:t>
            </a:r>
          </a:p>
          <a:p>
            <a:pPr marL="0" indent="0">
              <a:buNone/>
            </a:pPr>
            <a:endParaRPr lang="el-GR" dirty="0"/>
          </a:p>
          <a:p>
            <a:pPr marL="0" indent="0">
              <a:buNone/>
            </a:pPr>
            <a:r>
              <a:rPr lang="en-US" dirty="0"/>
              <a:t>Page servlet2</a:t>
            </a:r>
          </a:p>
          <a:p>
            <a:pPr marL="0" indent="0">
              <a:buNone/>
            </a:pPr>
            <a:r>
              <a:rPr lang="el-GR" dirty="0"/>
              <a:t>Ο </a:t>
            </a:r>
            <a:r>
              <a:rPr lang="en-US" dirty="0"/>
              <a:t>Servlet </a:t>
            </a:r>
            <a:r>
              <a:rPr lang="el-GR" dirty="0"/>
              <a:t>που διαχειριζεται την εκτπωση(</a:t>
            </a:r>
            <a:r>
              <a:rPr lang="en-US" dirty="0" err="1"/>
              <a:t>studentdiscount</a:t>
            </a:r>
            <a:r>
              <a:rPr lang="en-US"/>
              <a:t>)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798335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304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Γουλιάμου Μαρία Έθελ (03116011)</vt:lpstr>
      <vt:lpstr>Page login_and_forward.jsp</vt:lpstr>
      <vt:lpstr>Page newUser_and_forward.jsp</vt:lpstr>
      <vt:lpstr>Page homepage.jsp</vt:lpstr>
      <vt:lpstr>Page  pageUpdate_and_forward.jsp</vt:lpstr>
      <vt:lpstr>Page basket.jsp</vt:lpstr>
      <vt:lpstr>Page site.js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Γουλιάμου Μαρία Έθελ</dc:title>
  <dc:creator>DELL-ETHEL</dc:creator>
  <cp:lastModifiedBy>DELL-ETHEL</cp:lastModifiedBy>
  <cp:revision>16</cp:revision>
  <dcterms:created xsi:type="dcterms:W3CDTF">2020-10-03T12:15:18Z</dcterms:created>
  <dcterms:modified xsi:type="dcterms:W3CDTF">2020-10-03T13:00:00Z</dcterms:modified>
</cp:coreProperties>
</file>