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2" r:id="rId7"/>
    <p:sldId id="271" r:id="rId8"/>
    <p:sldId id="260" r:id="rId9"/>
    <p:sldId id="270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FA622-8391-4406-A8A4-544E07192C6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45D373-5900-4877-A618-F1E9E428E5A7}">
      <dgm:prSet/>
      <dgm:spPr/>
      <dgm:t>
        <a:bodyPr/>
        <a:lstStyle/>
        <a:p>
          <a:r>
            <a:rPr lang="en-US" dirty="0"/>
            <a:t>1</a:t>
          </a:r>
        </a:p>
      </dgm:t>
    </dgm:pt>
    <dgm:pt modelId="{382087C4-558C-4071-B80B-57C7395AAE3E}" type="parTrans" cxnId="{CF53D716-E78B-44C2-A1AA-3C8305ADEADB}">
      <dgm:prSet/>
      <dgm:spPr/>
      <dgm:t>
        <a:bodyPr/>
        <a:lstStyle/>
        <a:p>
          <a:endParaRPr lang="en-US"/>
        </a:p>
      </dgm:t>
    </dgm:pt>
    <dgm:pt modelId="{3A9F5217-76D0-4EF7-9F1E-6C698298377C}" type="sibTrans" cxnId="{CF53D716-E78B-44C2-A1AA-3C8305ADEADB}">
      <dgm:prSet/>
      <dgm:spPr/>
      <dgm:t>
        <a:bodyPr/>
        <a:lstStyle/>
        <a:p>
          <a:endParaRPr lang="en-US"/>
        </a:p>
      </dgm:t>
    </dgm:pt>
    <dgm:pt modelId="{20CB2368-934A-4B3E-87A4-E00194DF818F}">
      <dgm:prSet/>
      <dgm:spPr/>
      <dgm:t>
        <a:bodyPr/>
        <a:lstStyle/>
        <a:p>
          <a:r>
            <a:rPr lang="en-US"/>
            <a:t>Take photograph. </a:t>
          </a:r>
        </a:p>
      </dgm:t>
    </dgm:pt>
    <dgm:pt modelId="{6B953CE1-3327-48B5-8316-881D48A91D17}" type="parTrans" cxnId="{12B7FAC8-7D02-456F-AD8C-2C2EA3FD888B}">
      <dgm:prSet/>
      <dgm:spPr/>
      <dgm:t>
        <a:bodyPr/>
        <a:lstStyle/>
        <a:p>
          <a:endParaRPr lang="en-US"/>
        </a:p>
      </dgm:t>
    </dgm:pt>
    <dgm:pt modelId="{974549A8-D3CE-412C-8621-03F3A376A656}" type="sibTrans" cxnId="{12B7FAC8-7D02-456F-AD8C-2C2EA3FD888B}">
      <dgm:prSet/>
      <dgm:spPr/>
      <dgm:t>
        <a:bodyPr/>
        <a:lstStyle/>
        <a:p>
          <a:endParaRPr lang="en-US"/>
        </a:p>
      </dgm:t>
    </dgm:pt>
    <dgm:pt modelId="{79BCFF28-9B57-4FB4-8835-910D5EAB9A6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C1CF921A-C5B4-41BE-A6E4-0A530D2236FF}" type="parTrans" cxnId="{6AD3EB23-5FEA-447D-AFA8-FD63DBB43D08}">
      <dgm:prSet/>
      <dgm:spPr/>
      <dgm:t>
        <a:bodyPr/>
        <a:lstStyle/>
        <a:p>
          <a:endParaRPr lang="en-US"/>
        </a:p>
      </dgm:t>
    </dgm:pt>
    <dgm:pt modelId="{B63F2280-C759-47EC-A2D9-09EF3F078E9B}" type="sibTrans" cxnId="{6AD3EB23-5FEA-447D-AFA8-FD63DBB43D08}">
      <dgm:prSet/>
      <dgm:spPr/>
      <dgm:t>
        <a:bodyPr/>
        <a:lstStyle/>
        <a:p>
          <a:endParaRPr lang="en-US"/>
        </a:p>
      </dgm:t>
    </dgm:pt>
    <dgm:pt modelId="{DE49E187-ED23-49A8-B2CC-98CDCADE6FB8}">
      <dgm:prSet/>
      <dgm:spPr/>
      <dgm:t>
        <a:bodyPr/>
        <a:lstStyle/>
        <a:p>
          <a:r>
            <a:rPr lang="en-US"/>
            <a:t>Take another photograph with thermal camera. </a:t>
          </a:r>
        </a:p>
      </dgm:t>
    </dgm:pt>
    <dgm:pt modelId="{2C0D592A-1E74-416A-81BE-EBCA8B661468}" type="parTrans" cxnId="{EE4C9A76-C54F-40DB-BC49-2F5FF093064D}">
      <dgm:prSet/>
      <dgm:spPr/>
      <dgm:t>
        <a:bodyPr/>
        <a:lstStyle/>
        <a:p>
          <a:endParaRPr lang="en-US"/>
        </a:p>
      </dgm:t>
    </dgm:pt>
    <dgm:pt modelId="{8C7DDB55-1953-41D5-B1BD-06E47C40F53A}" type="sibTrans" cxnId="{EE4C9A76-C54F-40DB-BC49-2F5FF093064D}">
      <dgm:prSet/>
      <dgm:spPr/>
      <dgm:t>
        <a:bodyPr/>
        <a:lstStyle/>
        <a:p>
          <a:endParaRPr lang="en-US"/>
        </a:p>
      </dgm:t>
    </dgm:pt>
    <dgm:pt modelId="{8EB8ADC3-9BA6-4885-8433-7C6666B1F7B4}">
      <dgm:prSet/>
      <dgm:spPr/>
      <dgm:t>
        <a:bodyPr/>
        <a:lstStyle/>
        <a:p>
          <a:r>
            <a:rPr lang="en-US" dirty="0"/>
            <a:t>3</a:t>
          </a:r>
        </a:p>
      </dgm:t>
    </dgm:pt>
    <dgm:pt modelId="{4DC94A0A-C8DC-49A7-B794-711FF785387D}" type="parTrans" cxnId="{5BF33069-943A-47A2-BAFD-CDB3686C4FBB}">
      <dgm:prSet/>
      <dgm:spPr/>
      <dgm:t>
        <a:bodyPr/>
        <a:lstStyle/>
        <a:p>
          <a:endParaRPr lang="en-US"/>
        </a:p>
      </dgm:t>
    </dgm:pt>
    <dgm:pt modelId="{37A8BE04-87E4-4AB9-B1E9-1B6F5DE53118}" type="sibTrans" cxnId="{5BF33069-943A-47A2-BAFD-CDB3686C4FBB}">
      <dgm:prSet/>
      <dgm:spPr/>
      <dgm:t>
        <a:bodyPr/>
        <a:lstStyle/>
        <a:p>
          <a:endParaRPr lang="en-US"/>
        </a:p>
      </dgm:t>
    </dgm:pt>
    <dgm:pt modelId="{879BB5B2-ACE7-436E-A648-C39354B7A044}">
      <dgm:prSet/>
      <dgm:spPr/>
      <dgm:t>
        <a:bodyPr/>
        <a:lstStyle/>
        <a:p>
          <a:r>
            <a:rPr lang="en-US"/>
            <a:t>Record thermometer reading. </a:t>
          </a:r>
        </a:p>
      </dgm:t>
    </dgm:pt>
    <dgm:pt modelId="{6A6A48E3-F26C-4D69-B5F6-981F5CB8B8D8}" type="parTrans" cxnId="{F9B20748-ACEB-49CA-8F9B-A6170F37FF9D}">
      <dgm:prSet/>
      <dgm:spPr/>
      <dgm:t>
        <a:bodyPr/>
        <a:lstStyle/>
        <a:p>
          <a:endParaRPr lang="en-US"/>
        </a:p>
      </dgm:t>
    </dgm:pt>
    <dgm:pt modelId="{8066A390-40C4-41B0-962D-C2F1C4125844}" type="sibTrans" cxnId="{F9B20748-ACEB-49CA-8F9B-A6170F37FF9D}">
      <dgm:prSet/>
      <dgm:spPr/>
      <dgm:t>
        <a:bodyPr/>
        <a:lstStyle/>
        <a:p>
          <a:endParaRPr lang="en-US"/>
        </a:p>
      </dgm:t>
    </dgm:pt>
    <dgm:pt modelId="{E442194D-A7EE-4E04-A26C-3262E021CEC4}">
      <dgm:prSet/>
      <dgm:spPr/>
      <dgm:t>
        <a:bodyPr/>
        <a:lstStyle/>
        <a:p>
          <a:r>
            <a:rPr lang="en-US" dirty="0"/>
            <a:t>4</a:t>
          </a:r>
        </a:p>
      </dgm:t>
    </dgm:pt>
    <dgm:pt modelId="{130A4E8F-3E26-4CE0-99CB-DA4B6BEF0087}" type="parTrans" cxnId="{84B13731-7546-4E94-85BF-7D883A2125A6}">
      <dgm:prSet/>
      <dgm:spPr/>
      <dgm:t>
        <a:bodyPr/>
        <a:lstStyle/>
        <a:p>
          <a:endParaRPr lang="en-US"/>
        </a:p>
      </dgm:t>
    </dgm:pt>
    <dgm:pt modelId="{F61BE67A-F854-45FE-9ED4-B377D22A3C51}" type="sibTrans" cxnId="{84B13731-7546-4E94-85BF-7D883A2125A6}">
      <dgm:prSet/>
      <dgm:spPr/>
      <dgm:t>
        <a:bodyPr/>
        <a:lstStyle/>
        <a:p>
          <a:endParaRPr lang="en-US"/>
        </a:p>
      </dgm:t>
    </dgm:pt>
    <dgm:pt modelId="{CCE22BCB-4093-46A4-AB57-EB4D0E69649A}">
      <dgm:prSet/>
      <dgm:spPr/>
      <dgm:t>
        <a:bodyPr/>
        <a:lstStyle/>
        <a:p>
          <a:r>
            <a:rPr lang="en-US"/>
            <a:t>Record thermostat or local forecast reading.</a:t>
          </a:r>
        </a:p>
      </dgm:t>
    </dgm:pt>
    <dgm:pt modelId="{6195A0CD-E175-4A98-9EE3-07C7F1AA8DEA}" type="parTrans" cxnId="{C38CB9D1-A89E-4EE3-ABC8-E97C08D9E0F4}">
      <dgm:prSet/>
      <dgm:spPr/>
      <dgm:t>
        <a:bodyPr/>
        <a:lstStyle/>
        <a:p>
          <a:endParaRPr lang="en-US"/>
        </a:p>
      </dgm:t>
    </dgm:pt>
    <dgm:pt modelId="{197C7042-313D-48BF-A5E8-FAAC2BD4BA92}" type="sibTrans" cxnId="{C38CB9D1-A89E-4EE3-ABC8-E97C08D9E0F4}">
      <dgm:prSet/>
      <dgm:spPr/>
      <dgm:t>
        <a:bodyPr/>
        <a:lstStyle/>
        <a:p>
          <a:endParaRPr lang="en-US"/>
        </a:p>
      </dgm:t>
    </dgm:pt>
    <dgm:pt modelId="{64E83EEB-6DFC-459C-B5B1-9774A79C2F57}" type="pres">
      <dgm:prSet presAssocID="{F46FA622-8391-4406-A8A4-544E07192C62}" presName="Name0" presStyleCnt="0">
        <dgm:presLayoutVars>
          <dgm:dir/>
          <dgm:animLvl val="lvl"/>
          <dgm:resizeHandles val="exact"/>
        </dgm:presLayoutVars>
      </dgm:prSet>
      <dgm:spPr/>
    </dgm:pt>
    <dgm:pt modelId="{81EB965E-84DA-4CCA-8031-1C32715CE7C8}" type="pres">
      <dgm:prSet presAssocID="{E442194D-A7EE-4E04-A26C-3262E021CEC4}" presName="boxAndChildren" presStyleCnt="0"/>
      <dgm:spPr/>
    </dgm:pt>
    <dgm:pt modelId="{FA838B1B-7BC2-4ADB-A680-CA2B77567561}" type="pres">
      <dgm:prSet presAssocID="{E442194D-A7EE-4E04-A26C-3262E021CEC4}" presName="parentTextBox" presStyleLbl="alignNode1" presStyleIdx="0" presStyleCnt="4"/>
      <dgm:spPr/>
    </dgm:pt>
    <dgm:pt modelId="{507B0511-1B54-48A9-864B-62B4E2AC91DB}" type="pres">
      <dgm:prSet presAssocID="{E442194D-A7EE-4E04-A26C-3262E021CEC4}" presName="descendantBox" presStyleLbl="bgAccFollowNode1" presStyleIdx="0" presStyleCnt="4"/>
      <dgm:spPr/>
    </dgm:pt>
    <dgm:pt modelId="{751D93C8-A977-4635-8DED-43423CF6FE93}" type="pres">
      <dgm:prSet presAssocID="{37A8BE04-87E4-4AB9-B1E9-1B6F5DE53118}" presName="sp" presStyleCnt="0"/>
      <dgm:spPr/>
    </dgm:pt>
    <dgm:pt modelId="{8AA39E51-B4B8-4571-9C1C-1F3F72C215F8}" type="pres">
      <dgm:prSet presAssocID="{8EB8ADC3-9BA6-4885-8433-7C6666B1F7B4}" presName="arrowAndChildren" presStyleCnt="0"/>
      <dgm:spPr/>
    </dgm:pt>
    <dgm:pt modelId="{4E70983F-97E1-482A-B0F2-05F89D6893F7}" type="pres">
      <dgm:prSet presAssocID="{8EB8ADC3-9BA6-4885-8433-7C6666B1F7B4}" presName="parentTextArrow" presStyleLbl="node1" presStyleIdx="0" presStyleCnt="0"/>
      <dgm:spPr/>
    </dgm:pt>
    <dgm:pt modelId="{4A1A4F9C-39B7-4528-B335-8223F9F89E59}" type="pres">
      <dgm:prSet presAssocID="{8EB8ADC3-9BA6-4885-8433-7C6666B1F7B4}" presName="arrow" presStyleLbl="alignNode1" presStyleIdx="1" presStyleCnt="4"/>
      <dgm:spPr/>
    </dgm:pt>
    <dgm:pt modelId="{C8E69257-E27D-4D8C-9466-C7588CC895BC}" type="pres">
      <dgm:prSet presAssocID="{8EB8ADC3-9BA6-4885-8433-7C6666B1F7B4}" presName="descendantArrow" presStyleLbl="bgAccFollowNode1" presStyleIdx="1" presStyleCnt="4"/>
      <dgm:spPr/>
    </dgm:pt>
    <dgm:pt modelId="{CF0299D3-27F8-478E-9FB8-4778F6C4880C}" type="pres">
      <dgm:prSet presAssocID="{B63F2280-C759-47EC-A2D9-09EF3F078E9B}" presName="sp" presStyleCnt="0"/>
      <dgm:spPr/>
    </dgm:pt>
    <dgm:pt modelId="{88523660-8510-488B-B5D7-394AA580EE4C}" type="pres">
      <dgm:prSet presAssocID="{79BCFF28-9B57-4FB4-8835-910D5EAB9A6C}" presName="arrowAndChildren" presStyleCnt="0"/>
      <dgm:spPr/>
    </dgm:pt>
    <dgm:pt modelId="{F8EC038D-1D13-43A9-ADD1-431BDFB66E4B}" type="pres">
      <dgm:prSet presAssocID="{79BCFF28-9B57-4FB4-8835-910D5EAB9A6C}" presName="parentTextArrow" presStyleLbl="node1" presStyleIdx="0" presStyleCnt="0"/>
      <dgm:spPr/>
    </dgm:pt>
    <dgm:pt modelId="{8EDBD677-5307-4D01-A12D-A511CAE13219}" type="pres">
      <dgm:prSet presAssocID="{79BCFF28-9B57-4FB4-8835-910D5EAB9A6C}" presName="arrow" presStyleLbl="alignNode1" presStyleIdx="2" presStyleCnt="4"/>
      <dgm:spPr/>
    </dgm:pt>
    <dgm:pt modelId="{69794AB8-6860-47F2-B5DE-12BB9843671D}" type="pres">
      <dgm:prSet presAssocID="{79BCFF28-9B57-4FB4-8835-910D5EAB9A6C}" presName="descendantArrow" presStyleLbl="bgAccFollowNode1" presStyleIdx="2" presStyleCnt="4"/>
      <dgm:spPr/>
    </dgm:pt>
    <dgm:pt modelId="{5CA217CD-0C91-42CB-85E9-C37CB3156820}" type="pres">
      <dgm:prSet presAssocID="{3A9F5217-76D0-4EF7-9F1E-6C698298377C}" presName="sp" presStyleCnt="0"/>
      <dgm:spPr/>
    </dgm:pt>
    <dgm:pt modelId="{A5C1515A-9EDA-463B-BE7B-B327A829B0DF}" type="pres">
      <dgm:prSet presAssocID="{5F45D373-5900-4877-A618-F1E9E428E5A7}" presName="arrowAndChildren" presStyleCnt="0"/>
      <dgm:spPr/>
    </dgm:pt>
    <dgm:pt modelId="{7F85C410-687A-4B67-A427-3F0C2581161B}" type="pres">
      <dgm:prSet presAssocID="{5F45D373-5900-4877-A618-F1E9E428E5A7}" presName="parentTextArrow" presStyleLbl="node1" presStyleIdx="0" presStyleCnt="0"/>
      <dgm:spPr/>
    </dgm:pt>
    <dgm:pt modelId="{DABDD8DE-0D7D-4F0D-BB4A-2ED33933F94B}" type="pres">
      <dgm:prSet presAssocID="{5F45D373-5900-4877-A618-F1E9E428E5A7}" presName="arrow" presStyleLbl="alignNode1" presStyleIdx="3" presStyleCnt="4"/>
      <dgm:spPr/>
    </dgm:pt>
    <dgm:pt modelId="{5611159A-7CFA-4FDA-AD9F-3EC13451DBD2}" type="pres">
      <dgm:prSet presAssocID="{5F45D373-5900-4877-A618-F1E9E428E5A7}" presName="descendantArrow" presStyleLbl="bgAccFollowNode1" presStyleIdx="3" presStyleCnt="4"/>
      <dgm:spPr/>
    </dgm:pt>
  </dgm:ptLst>
  <dgm:cxnLst>
    <dgm:cxn modelId="{CF53D716-E78B-44C2-A1AA-3C8305ADEADB}" srcId="{F46FA622-8391-4406-A8A4-544E07192C62}" destId="{5F45D373-5900-4877-A618-F1E9E428E5A7}" srcOrd="0" destOrd="0" parTransId="{382087C4-558C-4071-B80B-57C7395AAE3E}" sibTransId="{3A9F5217-76D0-4EF7-9F1E-6C698298377C}"/>
    <dgm:cxn modelId="{A4AFC717-F433-4A66-9FDE-B6A24C8A78D3}" type="presOf" srcId="{879BB5B2-ACE7-436E-A648-C39354B7A044}" destId="{C8E69257-E27D-4D8C-9466-C7588CC895BC}" srcOrd="0" destOrd="0" presId="urn:microsoft.com/office/officeart/2016/7/layout/VerticalDownArrowProcess"/>
    <dgm:cxn modelId="{6AD3EB23-5FEA-447D-AFA8-FD63DBB43D08}" srcId="{F46FA622-8391-4406-A8A4-544E07192C62}" destId="{79BCFF28-9B57-4FB4-8835-910D5EAB9A6C}" srcOrd="1" destOrd="0" parTransId="{C1CF921A-C5B4-41BE-A6E4-0A530D2236FF}" sibTransId="{B63F2280-C759-47EC-A2D9-09EF3F078E9B}"/>
    <dgm:cxn modelId="{ACC7772F-E547-40F4-825D-9F75A99F375E}" type="presOf" srcId="{8EB8ADC3-9BA6-4885-8433-7C6666B1F7B4}" destId="{4A1A4F9C-39B7-4528-B335-8223F9F89E59}" srcOrd="1" destOrd="0" presId="urn:microsoft.com/office/officeart/2016/7/layout/VerticalDownArrowProcess"/>
    <dgm:cxn modelId="{84B13731-7546-4E94-85BF-7D883A2125A6}" srcId="{F46FA622-8391-4406-A8A4-544E07192C62}" destId="{E442194D-A7EE-4E04-A26C-3262E021CEC4}" srcOrd="3" destOrd="0" parTransId="{130A4E8F-3E26-4CE0-99CB-DA4B6BEF0087}" sibTransId="{F61BE67A-F854-45FE-9ED4-B377D22A3C51}"/>
    <dgm:cxn modelId="{1E7D3A3C-0122-4DEC-82EF-A7951EC77F2D}" type="presOf" srcId="{E442194D-A7EE-4E04-A26C-3262E021CEC4}" destId="{FA838B1B-7BC2-4ADB-A680-CA2B77567561}" srcOrd="0" destOrd="0" presId="urn:microsoft.com/office/officeart/2016/7/layout/VerticalDownArrowProcess"/>
    <dgm:cxn modelId="{73605B43-0910-463E-B8FF-35CC1D9E63E8}" type="presOf" srcId="{79BCFF28-9B57-4FB4-8835-910D5EAB9A6C}" destId="{8EDBD677-5307-4D01-A12D-A511CAE13219}" srcOrd="1" destOrd="0" presId="urn:microsoft.com/office/officeart/2016/7/layout/VerticalDownArrowProcess"/>
    <dgm:cxn modelId="{F9B20748-ACEB-49CA-8F9B-A6170F37FF9D}" srcId="{8EB8ADC3-9BA6-4885-8433-7C6666B1F7B4}" destId="{879BB5B2-ACE7-436E-A648-C39354B7A044}" srcOrd="0" destOrd="0" parTransId="{6A6A48E3-F26C-4D69-B5F6-981F5CB8B8D8}" sibTransId="{8066A390-40C4-41B0-962D-C2F1C4125844}"/>
    <dgm:cxn modelId="{5BF33069-943A-47A2-BAFD-CDB3686C4FBB}" srcId="{F46FA622-8391-4406-A8A4-544E07192C62}" destId="{8EB8ADC3-9BA6-4885-8433-7C6666B1F7B4}" srcOrd="2" destOrd="0" parTransId="{4DC94A0A-C8DC-49A7-B794-711FF785387D}" sibTransId="{37A8BE04-87E4-4AB9-B1E9-1B6F5DE53118}"/>
    <dgm:cxn modelId="{AFFC5251-470F-471E-B480-F9917B4DBEB9}" type="presOf" srcId="{79BCFF28-9B57-4FB4-8835-910D5EAB9A6C}" destId="{F8EC038D-1D13-43A9-ADD1-431BDFB66E4B}" srcOrd="0" destOrd="0" presId="urn:microsoft.com/office/officeart/2016/7/layout/VerticalDownArrowProcess"/>
    <dgm:cxn modelId="{D7F67C53-EB31-4CE0-B966-8E0516180A3C}" type="presOf" srcId="{8EB8ADC3-9BA6-4885-8433-7C6666B1F7B4}" destId="{4E70983F-97E1-482A-B0F2-05F89D6893F7}" srcOrd="0" destOrd="0" presId="urn:microsoft.com/office/officeart/2016/7/layout/VerticalDownArrowProcess"/>
    <dgm:cxn modelId="{EE4C9A76-C54F-40DB-BC49-2F5FF093064D}" srcId="{79BCFF28-9B57-4FB4-8835-910D5EAB9A6C}" destId="{DE49E187-ED23-49A8-B2CC-98CDCADE6FB8}" srcOrd="0" destOrd="0" parTransId="{2C0D592A-1E74-416A-81BE-EBCA8B661468}" sibTransId="{8C7DDB55-1953-41D5-B1BD-06E47C40F53A}"/>
    <dgm:cxn modelId="{613EDFAE-AF76-43CB-8FA3-4A119C4AC98F}" type="presOf" srcId="{5F45D373-5900-4877-A618-F1E9E428E5A7}" destId="{DABDD8DE-0D7D-4F0D-BB4A-2ED33933F94B}" srcOrd="1" destOrd="0" presId="urn:microsoft.com/office/officeart/2016/7/layout/VerticalDownArrowProcess"/>
    <dgm:cxn modelId="{83308DB7-D9F1-4BE6-B4A7-AC41CC0834E5}" type="presOf" srcId="{DE49E187-ED23-49A8-B2CC-98CDCADE6FB8}" destId="{69794AB8-6860-47F2-B5DE-12BB9843671D}" srcOrd="0" destOrd="0" presId="urn:microsoft.com/office/officeart/2016/7/layout/VerticalDownArrowProcess"/>
    <dgm:cxn modelId="{12B7FAC8-7D02-456F-AD8C-2C2EA3FD888B}" srcId="{5F45D373-5900-4877-A618-F1E9E428E5A7}" destId="{20CB2368-934A-4B3E-87A4-E00194DF818F}" srcOrd="0" destOrd="0" parTransId="{6B953CE1-3327-48B5-8316-881D48A91D17}" sibTransId="{974549A8-D3CE-412C-8621-03F3A376A656}"/>
    <dgm:cxn modelId="{C38CB9D1-A89E-4EE3-ABC8-E97C08D9E0F4}" srcId="{E442194D-A7EE-4E04-A26C-3262E021CEC4}" destId="{CCE22BCB-4093-46A4-AB57-EB4D0E69649A}" srcOrd="0" destOrd="0" parTransId="{6195A0CD-E175-4A98-9EE3-07C7F1AA8DEA}" sibTransId="{197C7042-313D-48BF-A5E8-FAAC2BD4BA92}"/>
    <dgm:cxn modelId="{8E31E5E1-522D-4464-9209-B0E573A859B9}" type="presOf" srcId="{F46FA622-8391-4406-A8A4-544E07192C62}" destId="{64E83EEB-6DFC-459C-B5B1-9774A79C2F57}" srcOrd="0" destOrd="0" presId="urn:microsoft.com/office/officeart/2016/7/layout/VerticalDownArrowProcess"/>
    <dgm:cxn modelId="{27A36CE7-2E86-4F91-A701-B1074FA070AC}" type="presOf" srcId="{20CB2368-934A-4B3E-87A4-E00194DF818F}" destId="{5611159A-7CFA-4FDA-AD9F-3EC13451DBD2}" srcOrd="0" destOrd="0" presId="urn:microsoft.com/office/officeart/2016/7/layout/VerticalDownArrowProcess"/>
    <dgm:cxn modelId="{40273FF0-1D11-441B-AA80-768CF118A43D}" type="presOf" srcId="{CCE22BCB-4093-46A4-AB57-EB4D0E69649A}" destId="{507B0511-1B54-48A9-864B-62B4E2AC91DB}" srcOrd="0" destOrd="0" presId="urn:microsoft.com/office/officeart/2016/7/layout/VerticalDownArrowProcess"/>
    <dgm:cxn modelId="{B073A1F7-B417-4B9D-9429-CA6CD851A7D6}" type="presOf" srcId="{5F45D373-5900-4877-A618-F1E9E428E5A7}" destId="{7F85C410-687A-4B67-A427-3F0C2581161B}" srcOrd="0" destOrd="0" presId="urn:microsoft.com/office/officeart/2016/7/layout/VerticalDownArrowProcess"/>
    <dgm:cxn modelId="{EA760467-75DA-4DCD-B6A5-2501BE92F9BD}" type="presParOf" srcId="{64E83EEB-6DFC-459C-B5B1-9774A79C2F57}" destId="{81EB965E-84DA-4CCA-8031-1C32715CE7C8}" srcOrd="0" destOrd="0" presId="urn:microsoft.com/office/officeart/2016/7/layout/VerticalDownArrowProcess"/>
    <dgm:cxn modelId="{8D7D7946-BE09-4215-9545-50BC809F5E04}" type="presParOf" srcId="{81EB965E-84DA-4CCA-8031-1C32715CE7C8}" destId="{FA838B1B-7BC2-4ADB-A680-CA2B77567561}" srcOrd="0" destOrd="0" presId="urn:microsoft.com/office/officeart/2016/7/layout/VerticalDownArrowProcess"/>
    <dgm:cxn modelId="{8113E9E8-3FA1-4520-B76B-1784EA296A88}" type="presParOf" srcId="{81EB965E-84DA-4CCA-8031-1C32715CE7C8}" destId="{507B0511-1B54-48A9-864B-62B4E2AC91DB}" srcOrd="1" destOrd="0" presId="urn:microsoft.com/office/officeart/2016/7/layout/VerticalDownArrowProcess"/>
    <dgm:cxn modelId="{16C21D13-2A07-405C-95B2-0A5129FA3730}" type="presParOf" srcId="{64E83EEB-6DFC-459C-B5B1-9774A79C2F57}" destId="{751D93C8-A977-4635-8DED-43423CF6FE93}" srcOrd="1" destOrd="0" presId="urn:microsoft.com/office/officeart/2016/7/layout/VerticalDownArrowProcess"/>
    <dgm:cxn modelId="{007B0230-7A96-45A8-948F-A5F4036CB69D}" type="presParOf" srcId="{64E83EEB-6DFC-459C-B5B1-9774A79C2F57}" destId="{8AA39E51-B4B8-4571-9C1C-1F3F72C215F8}" srcOrd="2" destOrd="0" presId="urn:microsoft.com/office/officeart/2016/7/layout/VerticalDownArrowProcess"/>
    <dgm:cxn modelId="{AC85240A-959A-4621-A3DD-6ECD559430E9}" type="presParOf" srcId="{8AA39E51-B4B8-4571-9C1C-1F3F72C215F8}" destId="{4E70983F-97E1-482A-B0F2-05F89D6893F7}" srcOrd="0" destOrd="0" presId="urn:microsoft.com/office/officeart/2016/7/layout/VerticalDownArrowProcess"/>
    <dgm:cxn modelId="{8E072630-06BD-4F19-9C6E-52ADFCEFA979}" type="presParOf" srcId="{8AA39E51-B4B8-4571-9C1C-1F3F72C215F8}" destId="{4A1A4F9C-39B7-4528-B335-8223F9F89E59}" srcOrd="1" destOrd="0" presId="urn:microsoft.com/office/officeart/2016/7/layout/VerticalDownArrowProcess"/>
    <dgm:cxn modelId="{6DEB9D21-9036-42DE-8219-3AB870E950A1}" type="presParOf" srcId="{8AA39E51-B4B8-4571-9C1C-1F3F72C215F8}" destId="{C8E69257-E27D-4D8C-9466-C7588CC895BC}" srcOrd="2" destOrd="0" presId="urn:microsoft.com/office/officeart/2016/7/layout/VerticalDownArrowProcess"/>
    <dgm:cxn modelId="{31B37E4F-8E8C-4454-BFC4-21AD8EB67114}" type="presParOf" srcId="{64E83EEB-6DFC-459C-B5B1-9774A79C2F57}" destId="{CF0299D3-27F8-478E-9FB8-4778F6C4880C}" srcOrd="3" destOrd="0" presId="urn:microsoft.com/office/officeart/2016/7/layout/VerticalDownArrowProcess"/>
    <dgm:cxn modelId="{2C33B0EA-4F3E-4E65-A063-871641D83BB5}" type="presParOf" srcId="{64E83EEB-6DFC-459C-B5B1-9774A79C2F57}" destId="{88523660-8510-488B-B5D7-394AA580EE4C}" srcOrd="4" destOrd="0" presId="urn:microsoft.com/office/officeart/2016/7/layout/VerticalDownArrowProcess"/>
    <dgm:cxn modelId="{347E2832-D930-4E57-8D14-4559FE91788F}" type="presParOf" srcId="{88523660-8510-488B-B5D7-394AA580EE4C}" destId="{F8EC038D-1D13-43A9-ADD1-431BDFB66E4B}" srcOrd="0" destOrd="0" presId="urn:microsoft.com/office/officeart/2016/7/layout/VerticalDownArrowProcess"/>
    <dgm:cxn modelId="{457D1E58-BC4D-4759-B03D-BFA74AD8AAAA}" type="presParOf" srcId="{88523660-8510-488B-B5D7-394AA580EE4C}" destId="{8EDBD677-5307-4D01-A12D-A511CAE13219}" srcOrd="1" destOrd="0" presId="urn:microsoft.com/office/officeart/2016/7/layout/VerticalDownArrowProcess"/>
    <dgm:cxn modelId="{0932BFAB-5B57-4ECA-978F-23B6784202E1}" type="presParOf" srcId="{88523660-8510-488B-B5D7-394AA580EE4C}" destId="{69794AB8-6860-47F2-B5DE-12BB9843671D}" srcOrd="2" destOrd="0" presId="urn:microsoft.com/office/officeart/2016/7/layout/VerticalDownArrowProcess"/>
    <dgm:cxn modelId="{41C8856B-0D17-4828-9102-8D0BF4FD16AC}" type="presParOf" srcId="{64E83EEB-6DFC-459C-B5B1-9774A79C2F57}" destId="{5CA217CD-0C91-42CB-85E9-C37CB3156820}" srcOrd="5" destOrd="0" presId="urn:microsoft.com/office/officeart/2016/7/layout/VerticalDownArrowProcess"/>
    <dgm:cxn modelId="{699C45B2-EACF-44E4-9377-5C3508C6FF26}" type="presParOf" srcId="{64E83EEB-6DFC-459C-B5B1-9774A79C2F57}" destId="{A5C1515A-9EDA-463B-BE7B-B327A829B0DF}" srcOrd="6" destOrd="0" presId="urn:microsoft.com/office/officeart/2016/7/layout/VerticalDownArrowProcess"/>
    <dgm:cxn modelId="{42A39267-022C-4088-8FC9-04F8CE572912}" type="presParOf" srcId="{A5C1515A-9EDA-463B-BE7B-B327A829B0DF}" destId="{7F85C410-687A-4B67-A427-3F0C2581161B}" srcOrd="0" destOrd="0" presId="urn:microsoft.com/office/officeart/2016/7/layout/VerticalDownArrowProcess"/>
    <dgm:cxn modelId="{DBB436AA-5059-4DE6-90E3-C39ADDD7CCB2}" type="presParOf" srcId="{A5C1515A-9EDA-463B-BE7B-B327A829B0DF}" destId="{DABDD8DE-0D7D-4F0D-BB4A-2ED33933F94B}" srcOrd="1" destOrd="0" presId="urn:microsoft.com/office/officeart/2016/7/layout/VerticalDownArrowProcess"/>
    <dgm:cxn modelId="{B5B7B9C8-BBBF-4E87-AB31-52531BFC8882}" type="presParOf" srcId="{A5C1515A-9EDA-463B-BE7B-B327A829B0DF}" destId="{5611159A-7CFA-4FDA-AD9F-3EC13451DBD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5E3A2F-33FE-4909-81EF-44000CE1E7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C71A28-169C-45B2-95B1-F715EB6BA737}">
      <dgm:prSet/>
      <dgm:spPr/>
      <dgm:t>
        <a:bodyPr/>
        <a:lstStyle/>
        <a:p>
          <a:r>
            <a:rPr lang="en-US"/>
            <a:t>Thermal camera setup</a:t>
          </a:r>
        </a:p>
      </dgm:t>
    </dgm:pt>
    <dgm:pt modelId="{1598BEFF-858C-46FB-8788-774793AAFA18}" type="parTrans" cxnId="{09066F4F-C885-481A-AD29-502DDF6BC3FB}">
      <dgm:prSet/>
      <dgm:spPr/>
      <dgm:t>
        <a:bodyPr/>
        <a:lstStyle/>
        <a:p>
          <a:endParaRPr lang="en-US"/>
        </a:p>
      </dgm:t>
    </dgm:pt>
    <dgm:pt modelId="{7515B7FC-ACB4-41BA-B119-907BA008538E}" type="sibTrans" cxnId="{09066F4F-C885-481A-AD29-502DDF6BC3FB}">
      <dgm:prSet/>
      <dgm:spPr/>
      <dgm:t>
        <a:bodyPr/>
        <a:lstStyle/>
        <a:p>
          <a:endParaRPr lang="en-US"/>
        </a:p>
      </dgm:t>
    </dgm:pt>
    <dgm:pt modelId="{69C0F0DF-776E-46F2-A526-716E07314F92}">
      <dgm:prSet/>
      <dgm:spPr/>
      <dgm:t>
        <a:bodyPr/>
        <a:lstStyle/>
        <a:p>
          <a:r>
            <a:rPr lang="en-US"/>
            <a:t>More thermal images</a:t>
          </a:r>
        </a:p>
      </dgm:t>
    </dgm:pt>
    <dgm:pt modelId="{EC8DC709-7727-4A51-AD38-5A6EAE392951}" type="parTrans" cxnId="{1F30FA51-EF63-41FA-A6A6-C13C0CCABF9A}">
      <dgm:prSet/>
      <dgm:spPr/>
      <dgm:t>
        <a:bodyPr/>
        <a:lstStyle/>
        <a:p>
          <a:endParaRPr lang="en-US"/>
        </a:p>
      </dgm:t>
    </dgm:pt>
    <dgm:pt modelId="{631CEEF6-641C-4053-9EEF-9A703B20DA1E}" type="sibTrans" cxnId="{1F30FA51-EF63-41FA-A6A6-C13C0CCABF9A}">
      <dgm:prSet/>
      <dgm:spPr/>
      <dgm:t>
        <a:bodyPr/>
        <a:lstStyle/>
        <a:p>
          <a:endParaRPr lang="en-US"/>
        </a:p>
      </dgm:t>
    </dgm:pt>
    <dgm:pt modelId="{596D1E77-209E-4526-87E2-456161EA2444}">
      <dgm:prSet/>
      <dgm:spPr/>
      <dgm:t>
        <a:bodyPr/>
        <a:lstStyle/>
        <a:p>
          <a:r>
            <a:rPr lang="en-US"/>
            <a:t>Feature extraction &amp; classification</a:t>
          </a:r>
        </a:p>
      </dgm:t>
    </dgm:pt>
    <dgm:pt modelId="{0DF7F2F8-456F-4391-A5CC-D5EC3A138D15}" type="parTrans" cxnId="{59DE6F04-7875-4759-8DCA-71FEC0B69D88}">
      <dgm:prSet/>
      <dgm:spPr/>
      <dgm:t>
        <a:bodyPr/>
        <a:lstStyle/>
        <a:p>
          <a:endParaRPr lang="en-US"/>
        </a:p>
      </dgm:t>
    </dgm:pt>
    <dgm:pt modelId="{9162CF89-2C5F-4F65-A744-210D6E9A122D}" type="sibTrans" cxnId="{59DE6F04-7875-4759-8DCA-71FEC0B69D88}">
      <dgm:prSet/>
      <dgm:spPr/>
      <dgm:t>
        <a:bodyPr/>
        <a:lstStyle/>
        <a:p>
          <a:endParaRPr lang="en-US"/>
        </a:p>
      </dgm:t>
    </dgm:pt>
    <dgm:pt modelId="{41833BB9-BB84-4409-BA8F-7F57DE84978D}" type="pres">
      <dgm:prSet presAssocID="{655E3A2F-33FE-4909-81EF-44000CE1E774}" presName="root" presStyleCnt="0">
        <dgm:presLayoutVars>
          <dgm:dir/>
          <dgm:resizeHandles val="exact"/>
        </dgm:presLayoutVars>
      </dgm:prSet>
      <dgm:spPr/>
    </dgm:pt>
    <dgm:pt modelId="{E4F6C7FA-834F-4681-838C-21E16B6498F7}" type="pres">
      <dgm:prSet presAssocID="{27C71A28-169C-45B2-95B1-F715EB6BA737}" presName="compNode" presStyleCnt="0"/>
      <dgm:spPr/>
    </dgm:pt>
    <dgm:pt modelId="{8111D9B0-BA4B-4D72-82D3-70C028D6B0A5}" type="pres">
      <dgm:prSet presAssocID="{27C71A28-169C-45B2-95B1-F715EB6BA737}" presName="bgRect" presStyleLbl="bgShp" presStyleIdx="0" presStyleCnt="3"/>
      <dgm:spPr/>
    </dgm:pt>
    <dgm:pt modelId="{9561F57B-7ED3-4442-A221-40B754E6A008}" type="pres">
      <dgm:prSet presAssocID="{27C71A28-169C-45B2-95B1-F715EB6BA7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FC266A3C-07BC-4FE8-925E-48F4BA229BCC}" type="pres">
      <dgm:prSet presAssocID="{27C71A28-169C-45B2-95B1-F715EB6BA737}" presName="spaceRect" presStyleCnt="0"/>
      <dgm:spPr/>
    </dgm:pt>
    <dgm:pt modelId="{94B73392-407A-4D08-A20A-62DF6E566FF8}" type="pres">
      <dgm:prSet presAssocID="{27C71A28-169C-45B2-95B1-F715EB6BA737}" presName="parTx" presStyleLbl="revTx" presStyleIdx="0" presStyleCnt="3">
        <dgm:presLayoutVars>
          <dgm:chMax val="0"/>
          <dgm:chPref val="0"/>
        </dgm:presLayoutVars>
      </dgm:prSet>
      <dgm:spPr/>
    </dgm:pt>
    <dgm:pt modelId="{1361EE5E-F3D3-431A-A6F4-2FF2EB33764B}" type="pres">
      <dgm:prSet presAssocID="{7515B7FC-ACB4-41BA-B119-907BA008538E}" presName="sibTrans" presStyleCnt="0"/>
      <dgm:spPr/>
    </dgm:pt>
    <dgm:pt modelId="{6565BFD5-4348-42FF-AB8D-E9B00BA737EB}" type="pres">
      <dgm:prSet presAssocID="{69C0F0DF-776E-46F2-A526-716E07314F92}" presName="compNode" presStyleCnt="0"/>
      <dgm:spPr/>
    </dgm:pt>
    <dgm:pt modelId="{BC3526F1-19D9-4140-AC15-60A11A5AECD8}" type="pres">
      <dgm:prSet presAssocID="{69C0F0DF-776E-46F2-A526-716E07314F92}" presName="bgRect" presStyleLbl="bgShp" presStyleIdx="1" presStyleCnt="3"/>
      <dgm:spPr/>
    </dgm:pt>
    <dgm:pt modelId="{FA9E4C8F-8A70-416E-9198-D714DAB96FDC}" type="pres">
      <dgm:prSet presAssocID="{69C0F0DF-776E-46F2-A526-716E07314F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50451639-4A52-42B1-875D-EA3ACE2810CB}" type="pres">
      <dgm:prSet presAssocID="{69C0F0DF-776E-46F2-A526-716E07314F92}" presName="spaceRect" presStyleCnt="0"/>
      <dgm:spPr/>
    </dgm:pt>
    <dgm:pt modelId="{B547C5C4-A42F-470A-BE29-F207C06FE0D9}" type="pres">
      <dgm:prSet presAssocID="{69C0F0DF-776E-46F2-A526-716E07314F92}" presName="parTx" presStyleLbl="revTx" presStyleIdx="1" presStyleCnt="3">
        <dgm:presLayoutVars>
          <dgm:chMax val="0"/>
          <dgm:chPref val="0"/>
        </dgm:presLayoutVars>
      </dgm:prSet>
      <dgm:spPr/>
    </dgm:pt>
    <dgm:pt modelId="{663471DB-1667-4D29-8FD6-94B99025F78E}" type="pres">
      <dgm:prSet presAssocID="{631CEEF6-641C-4053-9EEF-9A703B20DA1E}" presName="sibTrans" presStyleCnt="0"/>
      <dgm:spPr/>
    </dgm:pt>
    <dgm:pt modelId="{7D6A0630-75FF-46D3-99C3-0C298FDA0529}" type="pres">
      <dgm:prSet presAssocID="{596D1E77-209E-4526-87E2-456161EA2444}" presName="compNode" presStyleCnt="0"/>
      <dgm:spPr/>
    </dgm:pt>
    <dgm:pt modelId="{163716CE-7F68-4BE3-BBD4-61E3DF8CB0E2}" type="pres">
      <dgm:prSet presAssocID="{596D1E77-209E-4526-87E2-456161EA2444}" presName="bgRect" presStyleLbl="bgShp" presStyleIdx="2" presStyleCnt="3"/>
      <dgm:spPr/>
    </dgm:pt>
    <dgm:pt modelId="{E36992EF-A1C7-444A-9F6F-CEF0F2DFE66C}" type="pres">
      <dgm:prSet presAssocID="{596D1E77-209E-4526-87E2-456161EA24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8896130-7189-47E6-ACC5-1A5E24F579DF}" type="pres">
      <dgm:prSet presAssocID="{596D1E77-209E-4526-87E2-456161EA2444}" presName="spaceRect" presStyleCnt="0"/>
      <dgm:spPr/>
    </dgm:pt>
    <dgm:pt modelId="{CB47C310-AB06-4B74-A719-CCE78BE1D61E}" type="pres">
      <dgm:prSet presAssocID="{596D1E77-209E-4526-87E2-456161EA24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DE6F04-7875-4759-8DCA-71FEC0B69D88}" srcId="{655E3A2F-33FE-4909-81EF-44000CE1E774}" destId="{596D1E77-209E-4526-87E2-456161EA2444}" srcOrd="2" destOrd="0" parTransId="{0DF7F2F8-456F-4391-A5CC-D5EC3A138D15}" sibTransId="{9162CF89-2C5F-4F65-A744-210D6E9A122D}"/>
    <dgm:cxn modelId="{09066F4F-C885-481A-AD29-502DDF6BC3FB}" srcId="{655E3A2F-33FE-4909-81EF-44000CE1E774}" destId="{27C71A28-169C-45B2-95B1-F715EB6BA737}" srcOrd="0" destOrd="0" parTransId="{1598BEFF-858C-46FB-8788-774793AAFA18}" sibTransId="{7515B7FC-ACB4-41BA-B119-907BA008538E}"/>
    <dgm:cxn modelId="{1F30FA51-EF63-41FA-A6A6-C13C0CCABF9A}" srcId="{655E3A2F-33FE-4909-81EF-44000CE1E774}" destId="{69C0F0DF-776E-46F2-A526-716E07314F92}" srcOrd="1" destOrd="0" parTransId="{EC8DC709-7727-4A51-AD38-5A6EAE392951}" sibTransId="{631CEEF6-641C-4053-9EEF-9A703B20DA1E}"/>
    <dgm:cxn modelId="{1699C957-DD14-49F5-BC70-01670727DCC3}" type="presOf" srcId="{655E3A2F-33FE-4909-81EF-44000CE1E774}" destId="{41833BB9-BB84-4409-BA8F-7F57DE84978D}" srcOrd="0" destOrd="0" presId="urn:microsoft.com/office/officeart/2018/2/layout/IconVerticalSolidList"/>
    <dgm:cxn modelId="{B774F28F-A517-4E00-8C57-BA3DE44F0B8C}" type="presOf" srcId="{27C71A28-169C-45B2-95B1-F715EB6BA737}" destId="{94B73392-407A-4D08-A20A-62DF6E566FF8}" srcOrd="0" destOrd="0" presId="urn:microsoft.com/office/officeart/2018/2/layout/IconVerticalSolidList"/>
    <dgm:cxn modelId="{525EDAB1-0DB5-43F1-8CF3-62521CC45521}" type="presOf" srcId="{596D1E77-209E-4526-87E2-456161EA2444}" destId="{CB47C310-AB06-4B74-A719-CCE78BE1D61E}" srcOrd="0" destOrd="0" presId="urn:microsoft.com/office/officeart/2018/2/layout/IconVerticalSolidList"/>
    <dgm:cxn modelId="{EA3D91C5-26D7-4169-8077-8B6088972676}" type="presOf" srcId="{69C0F0DF-776E-46F2-A526-716E07314F92}" destId="{B547C5C4-A42F-470A-BE29-F207C06FE0D9}" srcOrd="0" destOrd="0" presId="urn:microsoft.com/office/officeart/2018/2/layout/IconVerticalSolidList"/>
    <dgm:cxn modelId="{60C17FF4-0C4D-48D9-A46F-FC83230088F7}" type="presParOf" srcId="{41833BB9-BB84-4409-BA8F-7F57DE84978D}" destId="{E4F6C7FA-834F-4681-838C-21E16B6498F7}" srcOrd="0" destOrd="0" presId="urn:microsoft.com/office/officeart/2018/2/layout/IconVerticalSolidList"/>
    <dgm:cxn modelId="{2D3CEAAF-B3FD-4A3D-9034-6BACE0D04469}" type="presParOf" srcId="{E4F6C7FA-834F-4681-838C-21E16B6498F7}" destId="{8111D9B0-BA4B-4D72-82D3-70C028D6B0A5}" srcOrd="0" destOrd="0" presId="urn:microsoft.com/office/officeart/2018/2/layout/IconVerticalSolidList"/>
    <dgm:cxn modelId="{791DE119-C407-40CD-94A5-F9915357E4E4}" type="presParOf" srcId="{E4F6C7FA-834F-4681-838C-21E16B6498F7}" destId="{9561F57B-7ED3-4442-A221-40B754E6A008}" srcOrd="1" destOrd="0" presId="urn:microsoft.com/office/officeart/2018/2/layout/IconVerticalSolidList"/>
    <dgm:cxn modelId="{EEA60CCB-608C-45B1-A72C-29168816A405}" type="presParOf" srcId="{E4F6C7FA-834F-4681-838C-21E16B6498F7}" destId="{FC266A3C-07BC-4FE8-925E-48F4BA229BCC}" srcOrd="2" destOrd="0" presId="urn:microsoft.com/office/officeart/2018/2/layout/IconVerticalSolidList"/>
    <dgm:cxn modelId="{D5565C9D-0CAD-411C-964A-22CDEAD0C2A9}" type="presParOf" srcId="{E4F6C7FA-834F-4681-838C-21E16B6498F7}" destId="{94B73392-407A-4D08-A20A-62DF6E566FF8}" srcOrd="3" destOrd="0" presId="urn:microsoft.com/office/officeart/2018/2/layout/IconVerticalSolidList"/>
    <dgm:cxn modelId="{311224BD-0F88-4E08-BD90-4BB3C5DB8EA1}" type="presParOf" srcId="{41833BB9-BB84-4409-BA8F-7F57DE84978D}" destId="{1361EE5E-F3D3-431A-A6F4-2FF2EB33764B}" srcOrd="1" destOrd="0" presId="urn:microsoft.com/office/officeart/2018/2/layout/IconVerticalSolidList"/>
    <dgm:cxn modelId="{72ED6B5A-B8EE-42A3-B46B-40AAFB10DC0A}" type="presParOf" srcId="{41833BB9-BB84-4409-BA8F-7F57DE84978D}" destId="{6565BFD5-4348-42FF-AB8D-E9B00BA737EB}" srcOrd="2" destOrd="0" presId="urn:microsoft.com/office/officeart/2018/2/layout/IconVerticalSolidList"/>
    <dgm:cxn modelId="{DA1EA28F-D1B4-4A23-857C-01A5227456F9}" type="presParOf" srcId="{6565BFD5-4348-42FF-AB8D-E9B00BA737EB}" destId="{BC3526F1-19D9-4140-AC15-60A11A5AECD8}" srcOrd="0" destOrd="0" presId="urn:microsoft.com/office/officeart/2018/2/layout/IconVerticalSolidList"/>
    <dgm:cxn modelId="{83BFD58F-076F-4A53-930A-9274F9467923}" type="presParOf" srcId="{6565BFD5-4348-42FF-AB8D-E9B00BA737EB}" destId="{FA9E4C8F-8A70-416E-9198-D714DAB96FDC}" srcOrd="1" destOrd="0" presId="urn:microsoft.com/office/officeart/2018/2/layout/IconVerticalSolidList"/>
    <dgm:cxn modelId="{45105198-65C9-4077-952D-71D1C1D8B9B3}" type="presParOf" srcId="{6565BFD5-4348-42FF-AB8D-E9B00BA737EB}" destId="{50451639-4A52-42B1-875D-EA3ACE2810CB}" srcOrd="2" destOrd="0" presId="urn:microsoft.com/office/officeart/2018/2/layout/IconVerticalSolidList"/>
    <dgm:cxn modelId="{1206FEC9-5906-4FFE-9AC5-02482D4523D3}" type="presParOf" srcId="{6565BFD5-4348-42FF-AB8D-E9B00BA737EB}" destId="{B547C5C4-A42F-470A-BE29-F207C06FE0D9}" srcOrd="3" destOrd="0" presId="urn:microsoft.com/office/officeart/2018/2/layout/IconVerticalSolidList"/>
    <dgm:cxn modelId="{DF02F5CA-BD42-47B8-93D4-A8C469BA4E79}" type="presParOf" srcId="{41833BB9-BB84-4409-BA8F-7F57DE84978D}" destId="{663471DB-1667-4D29-8FD6-94B99025F78E}" srcOrd="3" destOrd="0" presId="urn:microsoft.com/office/officeart/2018/2/layout/IconVerticalSolidList"/>
    <dgm:cxn modelId="{396BF3B5-FE59-456E-8442-4AE8F3492C97}" type="presParOf" srcId="{41833BB9-BB84-4409-BA8F-7F57DE84978D}" destId="{7D6A0630-75FF-46D3-99C3-0C298FDA0529}" srcOrd="4" destOrd="0" presId="urn:microsoft.com/office/officeart/2018/2/layout/IconVerticalSolidList"/>
    <dgm:cxn modelId="{0C2798AF-32A7-46D3-82B4-F8F8ABB27685}" type="presParOf" srcId="{7D6A0630-75FF-46D3-99C3-0C298FDA0529}" destId="{163716CE-7F68-4BE3-BBD4-61E3DF8CB0E2}" srcOrd="0" destOrd="0" presId="urn:microsoft.com/office/officeart/2018/2/layout/IconVerticalSolidList"/>
    <dgm:cxn modelId="{9AB82179-B8D1-4F6C-875D-876D09FBBA32}" type="presParOf" srcId="{7D6A0630-75FF-46D3-99C3-0C298FDA0529}" destId="{E36992EF-A1C7-444A-9F6F-CEF0F2DFE66C}" srcOrd="1" destOrd="0" presId="urn:microsoft.com/office/officeart/2018/2/layout/IconVerticalSolidList"/>
    <dgm:cxn modelId="{AE69B95A-02BE-4351-A405-DAF47C3579E8}" type="presParOf" srcId="{7D6A0630-75FF-46D3-99C3-0C298FDA0529}" destId="{A8896130-7189-47E6-ACC5-1A5E24F579DF}" srcOrd="2" destOrd="0" presId="urn:microsoft.com/office/officeart/2018/2/layout/IconVerticalSolidList"/>
    <dgm:cxn modelId="{72C3370B-0D7A-4CF4-96F7-97D1698B99C9}" type="presParOf" srcId="{7D6A0630-75FF-46D3-99C3-0C298FDA0529}" destId="{CB47C310-AB06-4B74-A719-CCE78BE1D6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8B1B-7BC2-4ADB-A680-CA2B77567561}">
      <dsp:nvSpPr>
        <dsp:cNvPr id="0" name=""/>
        <dsp:cNvSpPr/>
      </dsp:nvSpPr>
      <dsp:spPr>
        <a:xfrm>
          <a:off x="0" y="4241326"/>
          <a:ext cx="1435383" cy="927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227584" rIns="1020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</a:t>
          </a:r>
        </a:p>
      </dsp:txBody>
      <dsp:txXfrm>
        <a:off x="0" y="4241326"/>
        <a:ext cx="1435383" cy="927898"/>
      </dsp:txXfrm>
    </dsp:sp>
    <dsp:sp modelId="{507B0511-1B54-48A9-864B-62B4E2AC91DB}">
      <dsp:nvSpPr>
        <dsp:cNvPr id="0" name=""/>
        <dsp:cNvSpPr/>
      </dsp:nvSpPr>
      <dsp:spPr>
        <a:xfrm>
          <a:off x="1435383" y="4241326"/>
          <a:ext cx="4306150" cy="9278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215900" rIns="87349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Record thermostat or local forecast reading.</a:t>
          </a:r>
        </a:p>
      </dsp:txBody>
      <dsp:txXfrm>
        <a:off x="1435383" y="4241326"/>
        <a:ext cx="4306150" cy="927898"/>
      </dsp:txXfrm>
    </dsp:sp>
    <dsp:sp modelId="{4A1A4F9C-39B7-4528-B335-8223F9F89E59}">
      <dsp:nvSpPr>
        <dsp:cNvPr id="0" name=""/>
        <dsp:cNvSpPr/>
      </dsp:nvSpPr>
      <dsp:spPr>
        <a:xfrm rot="10800000">
          <a:off x="0" y="2828136"/>
          <a:ext cx="1435383" cy="14271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227584" rIns="1020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</a:p>
      </dsp:txBody>
      <dsp:txXfrm rot="-10800000">
        <a:off x="0" y="2828136"/>
        <a:ext cx="1435383" cy="927620"/>
      </dsp:txXfrm>
    </dsp:sp>
    <dsp:sp modelId="{C8E69257-E27D-4D8C-9466-C7588CC895BC}">
      <dsp:nvSpPr>
        <dsp:cNvPr id="0" name=""/>
        <dsp:cNvSpPr/>
      </dsp:nvSpPr>
      <dsp:spPr>
        <a:xfrm>
          <a:off x="1435383" y="2828136"/>
          <a:ext cx="4306150" cy="9276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215900" rIns="87349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Record thermometer reading. </a:t>
          </a:r>
        </a:p>
      </dsp:txBody>
      <dsp:txXfrm>
        <a:off x="1435383" y="2828136"/>
        <a:ext cx="4306150" cy="927620"/>
      </dsp:txXfrm>
    </dsp:sp>
    <dsp:sp modelId="{8EDBD677-5307-4D01-A12D-A511CAE13219}">
      <dsp:nvSpPr>
        <dsp:cNvPr id="0" name=""/>
        <dsp:cNvSpPr/>
      </dsp:nvSpPr>
      <dsp:spPr>
        <a:xfrm rot="10800000">
          <a:off x="0" y="1414947"/>
          <a:ext cx="1435383" cy="14271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227584" rIns="1020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 rot="-10800000">
        <a:off x="0" y="1414947"/>
        <a:ext cx="1435383" cy="927620"/>
      </dsp:txXfrm>
    </dsp:sp>
    <dsp:sp modelId="{69794AB8-6860-47F2-B5DE-12BB9843671D}">
      <dsp:nvSpPr>
        <dsp:cNvPr id="0" name=""/>
        <dsp:cNvSpPr/>
      </dsp:nvSpPr>
      <dsp:spPr>
        <a:xfrm>
          <a:off x="1435383" y="1414947"/>
          <a:ext cx="4306150" cy="9276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215900" rIns="87349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 another photograph with thermal camera. </a:t>
          </a:r>
        </a:p>
      </dsp:txBody>
      <dsp:txXfrm>
        <a:off x="1435383" y="1414947"/>
        <a:ext cx="4306150" cy="927620"/>
      </dsp:txXfrm>
    </dsp:sp>
    <dsp:sp modelId="{DABDD8DE-0D7D-4F0D-BB4A-2ED33933F94B}">
      <dsp:nvSpPr>
        <dsp:cNvPr id="0" name=""/>
        <dsp:cNvSpPr/>
      </dsp:nvSpPr>
      <dsp:spPr>
        <a:xfrm rot="10800000">
          <a:off x="0" y="1757"/>
          <a:ext cx="1435383" cy="14271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84" tIns="227584" rIns="1020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 rot="-10800000">
        <a:off x="0" y="1757"/>
        <a:ext cx="1435383" cy="927620"/>
      </dsp:txXfrm>
    </dsp:sp>
    <dsp:sp modelId="{5611159A-7CFA-4FDA-AD9F-3EC13451DBD2}">
      <dsp:nvSpPr>
        <dsp:cNvPr id="0" name=""/>
        <dsp:cNvSpPr/>
      </dsp:nvSpPr>
      <dsp:spPr>
        <a:xfrm>
          <a:off x="1435383" y="1757"/>
          <a:ext cx="4306150" cy="9276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49" tIns="215900" rIns="87349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 photograph. </a:t>
          </a:r>
        </a:p>
      </dsp:txBody>
      <dsp:txXfrm>
        <a:off x="1435383" y="1757"/>
        <a:ext cx="4306150" cy="927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1D9B0-BA4B-4D72-82D3-70C028D6B0A5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1F57B-7ED3-4442-A221-40B754E6A008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73392-407A-4D08-A20A-62DF6E566FF8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Thermal camera setup</a:t>
          </a:r>
        </a:p>
      </dsp:txBody>
      <dsp:txXfrm>
        <a:off x="1706007" y="631"/>
        <a:ext cx="4035526" cy="1477063"/>
      </dsp:txXfrm>
    </dsp:sp>
    <dsp:sp modelId="{BC3526F1-19D9-4140-AC15-60A11A5AECD8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E4C8F-8A70-416E-9198-D714DAB96FDC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7C5C4-A42F-470A-BE29-F207C06FE0D9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thermal images</a:t>
          </a:r>
        </a:p>
      </dsp:txBody>
      <dsp:txXfrm>
        <a:off x="1706007" y="1846959"/>
        <a:ext cx="4035526" cy="1477063"/>
      </dsp:txXfrm>
    </dsp:sp>
    <dsp:sp modelId="{163716CE-7F68-4BE3-BBD4-61E3DF8CB0E2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992EF-A1C7-444A-9F6F-CEF0F2DFE66C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7C310-AB06-4B74-A719-CCE78BE1D61E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extraction &amp; classification</a:t>
          </a:r>
        </a:p>
      </dsp:txBody>
      <dsp:txXfrm>
        <a:off x="1706007" y="3693288"/>
        <a:ext cx="4035526" cy="1477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0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6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0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18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7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9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9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5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6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0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A57427-E8AE-4BAD-917A-76D059503714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A44112-A924-4387-A727-6CE5D90773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8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" TargetMode="External"/><Relationship Id="rId2" Type="http://schemas.openxmlformats.org/officeDocument/2006/relationships/hyperlink" Target="http://coloriz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assroom.udacity.com/nanodegrees/nd113/parts/3407b17c-2111-4484-bfb2-1725cf619a5c" TargetMode="External"/><Relationship Id="rId4" Type="http://schemas.openxmlformats.org/officeDocument/2006/relationships/hyperlink" Target="https://floridapolytechnic.instructure.com/courses/2993/fi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9DAEA-6A21-4B03-8A03-55EDB115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altLang="en-US" sz="2500" b="1" dirty="0"/>
              <a:t>Final Project - Temperature Calculation </a:t>
            </a:r>
            <a:br>
              <a:rPr lang="en-US" altLang="en-US" sz="2500" b="1" dirty="0"/>
            </a:br>
            <a:r>
              <a:rPr lang="en-US" altLang="en-US" sz="2500" b="1" dirty="0"/>
              <a:t>via Digital Image Processing</a:t>
            </a:r>
            <a:endParaRPr lang="en-US" sz="2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F0A2-D163-4AEE-94D7-652D3078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altLang="en-US" sz="1200" dirty="0"/>
              <a:t>Jaimie Davis | Bryan Garcia | Taryn Nicole Jones</a:t>
            </a:r>
          </a:p>
          <a:p>
            <a:pPr algn="ctr"/>
            <a:r>
              <a:rPr lang="en-US" altLang="en-US" sz="1200" dirty="0"/>
              <a:t>Spring 2019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715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EF1FF1-8504-41B9-AEFF-80FF218E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7396-78E2-4B25-B88C-20D97C62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Jaimie Davis and Bryan Garcia</a:t>
            </a:r>
          </a:p>
          <a:p>
            <a:pPr lvl="1"/>
            <a:r>
              <a:rPr lang="en-US" dirty="0"/>
              <a:t>Expertise in thermal imaging connectivity</a:t>
            </a:r>
          </a:p>
          <a:p>
            <a:r>
              <a:rPr lang="en-US" dirty="0"/>
              <a:t>Dr. Ryan Integlia</a:t>
            </a:r>
          </a:p>
          <a:p>
            <a:pPr lvl="1"/>
            <a:r>
              <a:rPr lang="en-US" dirty="0"/>
              <a:t>Provision of two thermal cameras</a:t>
            </a:r>
          </a:p>
          <a:p>
            <a:pPr lvl="1"/>
            <a:r>
              <a:rPr lang="en-US" dirty="0"/>
              <a:t>Networking to colleagues in similar experiment</a:t>
            </a:r>
          </a:p>
          <a:p>
            <a:r>
              <a:rPr lang="en-US" dirty="0"/>
              <a:t>Vincent Jones</a:t>
            </a:r>
          </a:p>
          <a:p>
            <a:pPr lvl="1"/>
            <a:r>
              <a:rPr lang="en-US" dirty="0"/>
              <a:t>Prepping of professional camera</a:t>
            </a:r>
          </a:p>
        </p:txBody>
      </p:sp>
    </p:spTree>
    <p:extLst>
      <p:ext uri="{BB962C8B-B14F-4D97-AF65-F5344CB8AC3E}">
        <p14:creationId xmlns:p14="http://schemas.microsoft.com/office/powerpoint/2010/main" val="2995598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CA9-B1FD-4B55-B60A-C85AFFF6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FD97-83F2-41FA-B9A1-0E82E53F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http://colorizer.org</a:t>
            </a:r>
            <a:endParaRPr lang="en-US" dirty="0"/>
          </a:p>
          <a:p>
            <a:r>
              <a:rPr lang="en-US" dirty="0">
                <a:hlinkClick r:id="rId3"/>
              </a:rPr>
              <a:t>https://www.mathworks.com</a:t>
            </a:r>
            <a:endParaRPr lang="en-US" dirty="0"/>
          </a:p>
          <a:p>
            <a:r>
              <a:rPr lang="en-US" dirty="0">
                <a:hlinkClick r:id="rId4"/>
              </a:rPr>
              <a:t>https://floridapolytechnic.instructure.com/courses/2993/files</a:t>
            </a:r>
            <a:endParaRPr lang="en-US" dirty="0"/>
          </a:p>
          <a:p>
            <a:r>
              <a:rPr lang="en-US" dirty="0">
                <a:hlinkClick r:id="rId5"/>
              </a:rPr>
              <a:t>https://classroom.udacity.com/nanodegrees/nd113/parts/3407b17c-2111-4484-bfb2-1725cf619a5c</a:t>
            </a:r>
            <a:endParaRPr 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083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079-F138-4E5E-A442-DB816A4D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en-US">
                <a:solidFill>
                  <a:srgbClr val="FFFFFF"/>
                </a:solidFill>
              </a:rPr>
              <a:t>Equipment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BA64-F5AF-499B-B529-A8982644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0">
              <a:defRPr b="1"/>
            </a:pPr>
            <a:r>
              <a:rPr lang="en-US" sz="3000" dirty="0"/>
              <a:t>Hardware:</a:t>
            </a:r>
          </a:p>
          <a:p>
            <a:pPr lvl="1"/>
            <a:r>
              <a:rPr lang="en-US" dirty="0"/>
              <a:t>Handheld thermometer</a:t>
            </a:r>
          </a:p>
          <a:p>
            <a:pPr lvl="1"/>
            <a:r>
              <a:rPr lang="en-US" dirty="0"/>
              <a:t>Laptop</a:t>
            </a:r>
          </a:p>
          <a:p>
            <a:pPr lvl="1"/>
            <a:r>
              <a:rPr lang="en-US" dirty="0"/>
              <a:t>Professional camera</a:t>
            </a:r>
          </a:p>
          <a:p>
            <a:pPr lvl="1"/>
            <a:r>
              <a:rPr lang="en-US" dirty="0"/>
              <a:t>SD memory card</a:t>
            </a:r>
          </a:p>
          <a:p>
            <a:pPr lvl="1"/>
            <a:r>
              <a:rPr lang="en-US" dirty="0"/>
              <a:t>Smartphone</a:t>
            </a:r>
          </a:p>
          <a:p>
            <a:pPr lvl="1"/>
            <a:r>
              <a:rPr lang="en-US" dirty="0"/>
              <a:t>Thermal camera</a:t>
            </a:r>
          </a:p>
          <a:p>
            <a:pPr lvl="1"/>
            <a:r>
              <a:rPr lang="en-US" dirty="0"/>
              <a:t>Thermostat </a:t>
            </a:r>
          </a:p>
          <a:p>
            <a:pPr lvl="0">
              <a:defRPr b="1"/>
            </a:pPr>
            <a:r>
              <a:rPr lang="en-US" sz="3000" dirty="0"/>
              <a:t>Software:</a:t>
            </a:r>
          </a:p>
          <a:p>
            <a:pPr lvl="1"/>
            <a:r>
              <a:rPr lang="en-US" dirty="0"/>
              <a:t>MATLAB</a:t>
            </a:r>
          </a:p>
          <a:p>
            <a:pPr lvl="1"/>
            <a:r>
              <a:rPr lang="en-US" dirty="0"/>
              <a:t>Local weather applications </a:t>
            </a:r>
          </a:p>
          <a:p>
            <a:pPr lvl="1"/>
            <a:r>
              <a:rPr lang="en-US" dirty="0"/>
              <a:t>Thermal imaging software</a:t>
            </a:r>
          </a:p>
        </p:txBody>
      </p:sp>
    </p:spTree>
    <p:extLst>
      <p:ext uri="{BB962C8B-B14F-4D97-AF65-F5344CB8AC3E}">
        <p14:creationId xmlns:p14="http://schemas.microsoft.com/office/powerpoint/2010/main" val="162436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78D63-823C-466F-8523-0AE0DA16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Data Acquisition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42D0AE-20DA-4991-9344-2CC34CFA4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50982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409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D7871-0F8F-4B96-8B51-227C169A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altLang="en-US"/>
              <a:t>Data Analysis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F381-ED4B-4B21-9C8F-5062B767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numCol="1">
            <a:normAutofit/>
          </a:bodyPr>
          <a:lstStyle/>
          <a:p>
            <a:pPr lvl="0"/>
            <a:r>
              <a:rPr lang="en-US" dirty="0"/>
              <a:t>Load data</a:t>
            </a:r>
          </a:p>
          <a:p>
            <a:pPr lvl="0"/>
            <a:r>
              <a:rPr lang="en-US" dirty="0"/>
              <a:t>Visualize data</a:t>
            </a:r>
          </a:p>
          <a:p>
            <a:pPr lvl="0"/>
            <a:r>
              <a:rPr lang="en-US" dirty="0"/>
              <a:t>Pre-process for standardization</a:t>
            </a:r>
          </a:p>
          <a:p>
            <a:pPr lvl="0"/>
            <a:r>
              <a:rPr lang="en-US" dirty="0"/>
              <a:t>Feature extraction &amp; classification</a:t>
            </a:r>
          </a:p>
          <a:p>
            <a:pPr lvl="0"/>
            <a:r>
              <a:rPr lang="en-US" dirty="0"/>
              <a:t>Test </a:t>
            </a:r>
          </a:p>
          <a:p>
            <a:pPr lvl="1"/>
            <a:r>
              <a:rPr lang="en-US" dirty="0"/>
              <a:t>Goal - 80% accuracy</a:t>
            </a:r>
          </a:p>
        </p:txBody>
      </p:sp>
    </p:spTree>
    <p:extLst>
      <p:ext uri="{BB962C8B-B14F-4D97-AF65-F5344CB8AC3E}">
        <p14:creationId xmlns:p14="http://schemas.microsoft.com/office/powerpoint/2010/main" val="213117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Content Placeholder 45" descr="A close up of a logo&#10;&#10;Description automatically generated">
            <a:extLst>
              <a:ext uri="{FF2B5EF4-FFF2-40B4-BE49-F238E27FC236}">
                <a16:creationId xmlns:a16="http://schemas.microsoft.com/office/drawing/2014/main" id="{862DCDA8-B951-487B-A533-6A00DAB41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6" b="39907"/>
          <a:stretch/>
        </p:blipFill>
        <p:spPr>
          <a:xfrm>
            <a:off x="544531" y="763847"/>
            <a:ext cx="4866216" cy="905735"/>
          </a:xfrm>
        </p:spPr>
      </p:pic>
      <p:pic>
        <p:nvPicPr>
          <p:cNvPr id="48" name="Picture 47" descr="A close up of a mans face&#10;&#10;Description automatically generated">
            <a:extLst>
              <a:ext uri="{FF2B5EF4-FFF2-40B4-BE49-F238E27FC236}">
                <a16:creationId xmlns:a16="http://schemas.microsoft.com/office/drawing/2014/main" id="{4EC62A46-147E-485B-BD9A-7942BFBA4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4" b="40914"/>
          <a:stretch/>
        </p:blipFill>
        <p:spPr>
          <a:xfrm>
            <a:off x="544531" y="1912043"/>
            <a:ext cx="5334000" cy="918165"/>
          </a:xfrm>
          <a:prstGeom prst="rect">
            <a:avLst/>
          </a:prstGeom>
        </p:spPr>
      </p:pic>
      <p:pic>
        <p:nvPicPr>
          <p:cNvPr id="50" name="Picture 49" descr="A close up of a mans face&#10;&#10;Description automatically generated">
            <a:extLst>
              <a:ext uri="{FF2B5EF4-FFF2-40B4-BE49-F238E27FC236}">
                <a16:creationId xmlns:a16="http://schemas.microsoft.com/office/drawing/2014/main" id="{8C2DEA2D-6595-408B-975C-294F1C8CD9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4" b="42518"/>
          <a:stretch/>
        </p:blipFill>
        <p:spPr>
          <a:xfrm>
            <a:off x="544531" y="3072562"/>
            <a:ext cx="5334000" cy="832022"/>
          </a:xfrm>
          <a:prstGeom prst="rect">
            <a:avLst/>
          </a:prstGeom>
        </p:spPr>
      </p:pic>
      <p:pic>
        <p:nvPicPr>
          <p:cNvPr id="52" name="Picture 51" descr="A close up of a mans face&#10;&#10;Description automatically generated">
            <a:extLst>
              <a:ext uri="{FF2B5EF4-FFF2-40B4-BE49-F238E27FC236}">
                <a16:creationId xmlns:a16="http://schemas.microsoft.com/office/drawing/2014/main" id="{678824C2-E8ED-425B-8477-1D2062EBB5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1" b="40719"/>
          <a:stretch/>
        </p:blipFill>
        <p:spPr>
          <a:xfrm>
            <a:off x="544531" y="4148028"/>
            <a:ext cx="5334000" cy="905735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EBF83D2C-A127-430E-814D-52E1B83F6A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6" b="41423"/>
          <a:stretch/>
        </p:blipFill>
        <p:spPr>
          <a:xfrm>
            <a:off x="556531" y="5352590"/>
            <a:ext cx="5334000" cy="918165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A123B8D9-8151-4F75-A332-10D73AAE39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7" b="41423"/>
          <a:stretch/>
        </p:blipFill>
        <p:spPr>
          <a:xfrm>
            <a:off x="6289469" y="1068645"/>
            <a:ext cx="5334000" cy="905735"/>
          </a:xfrm>
          <a:prstGeom prst="rect">
            <a:avLst/>
          </a:prstGeom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E954608C-C480-4021-B138-D18AFBC3B8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0" b="42072"/>
          <a:stretch/>
        </p:blipFill>
        <p:spPr>
          <a:xfrm>
            <a:off x="6301469" y="2216841"/>
            <a:ext cx="5334000" cy="832022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E7B4AE5A-AD81-43EB-891A-BA995BF0A66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8" b="38409"/>
          <a:stretch/>
        </p:blipFill>
        <p:spPr>
          <a:xfrm>
            <a:off x="6289469" y="3377360"/>
            <a:ext cx="5334000" cy="1145061"/>
          </a:xfrm>
          <a:prstGeom prst="rect">
            <a:avLst/>
          </a:prstGeom>
        </p:spPr>
      </p:pic>
      <p:pic>
        <p:nvPicPr>
          <p:cNvPr id="62" name="Picture 6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F863E-7A13-437A-8F97-268440D3AD7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1" b="38246"/>
          <a:stretch/>
        </p:blipFill>
        <p:spPr>
          <a:xfrm>
            <a:off x="6301469" y="4780060"/>
            <a:ext cx="5334000" cy="11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2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7871-0F8F-4B96-8B51-227C169A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lvl="0"/>
            <a:r>
              <a:rPr lang="en-US"/>
              <a:t>Feature extraction &amp; classification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117D4-F0A3-454D-BDAC-D30C7502BF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25082" y="1788065"/>
            <a:ext cx="3570287" cy="2995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E9CFA9-0AFA-4F40-AE63-F0408184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0" y="1788065"/>
            <a:ext cx="5262563" cy="4129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012AB-F254-427F-A059-F357692A9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958" y="1788065"/>
            <a:ext cx="2736533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7871-0F8F-4B96-8B51-227C169A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Test (80% Accuracy)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555672-F6CA-493B-B5EA-8359DC308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489291"/>
              </p:ext>
            </p:extLst>
          </p:nvPr>
        </p:nvGraphicFramePr>
        <p:xfrm>
          <a:off x="685801" y="2829597"/>
          <a:ext cx="6375399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818">
                  <a:extLst>
                    <a:ext uri="{9D8B030D-6E8A-4147-A177-3AD203B41FA5}">
                      <a16:colId xmlns:a16="http://schemas.microsoft.com/office/drawing/2014/main" val="2857830913"/>
                    </a:ext>
                  </a:extLst>
                </a:gridCol>
                <a:gridCol w="1256674">
                  <a:extLst>
                    <a:ext uri="{9D8B030D-6E8A-4147-A177-3AD203B41FA5}">
                      <a16:colId xmlns:a16="http://schemas.microsoft.com/office/drawing/2014/main" val="3919987173"/>
                    </a:ext>
                  </a:extLst>
                </a:gridCol>
                <a:gridCol w="1485160">
                  <a:extLst>
                    <a:ext uri="{9D8B030D-6E8A-4147-A177-3AD203B41FA5}">
                      <a16:colId xmlns:a16="http://schemas.microsoft.com/office/drawing/2014/main" val="1524691120"/>
                    </a:ext>
                  </a:extLst>
                </a:gridCol>
                <a:gridCol w="1218593">
                  <a:extLst>
                    <a:ext uri="{9D8B030D-6E8A-4147-A177-3AD203B41FA5}">
                      <a16:colId xmlns:a16="http://schemas.microsoft.com/office/drawing/2014/main" val="843995588"/>
                    </a:ext>
                  </a:extLst>
                </a:gridCol>
                <a:gridCol w="1247154">
                  <a:extLst>
                    <a:ext uri="{9D8B030D-6E8A-4147-A177-3AD203B41FA5}">
                      <a16:colId xmlns:a16="http://schemas.microsoft.com/office/drawing/2014/main" val="915722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Trials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Actual 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Measured 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Outdoors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445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98.2143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96.2838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30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78.3333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99.5726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91.2037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994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71.875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79.8828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966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76.0417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83.0128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83.0128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47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73.125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782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72.0833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95.5314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99.8843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1504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79.1667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85.2657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93.018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5508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80.2778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85.3175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90.0304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025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81.3889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94.6382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83.0499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88432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A19CD67-F610-4390-BD55-DB27BD1B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4" y="2220354"/>
            <a:ext cx="3438525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41812-4D79-4242-B730-C3B532BC6E44}"/>
              </a:ext>
            </a:extLst>
          </p:cNvPr>
          <p:cNvSpPr txBox="1"/>
          <p:nvPr/>
        </p:nvSpPr>
        <p:spPr>
          <a:xfrm>
            <a:off x="1153297" y="5453449"/>
            <a:ext cx="3879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Actual Accuracy:		87.9503%</a:t>
            </a:r>
          </a:p>
          <a:p>
            <a:endParaRPr lang="en-US" dirty="0"/>
          </a:p>
          <a:p>
            <a:r>
              <a:rPr lang="en-US" dirty="0"/>
              <a:t>Avg Measured Accuracy: 	89.3184%</a:t>
            </a:r>
          </a:p>
        </p:txBody>
      </p:sp>
    </p:spTree>
    <p:extLst>
      <p:ext uri="{BB962C8B-B14F-4D97-AF65-F5344CB8AC3E}">
        <p14:creationId xmlns:p14="http://schemas.microsoft.com/office/powerpoint/2010/main" val="225025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2E680-E498-4249-8A08-4D8FBBA7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Issues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DA6E8-FBAC-4731-A363-AF495C064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95475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002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19D8-8930-453B-A405-79764965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1226-C114-4A1E-A744-CBC24486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color maps</a:t>
            </a:r>
          </a:p>
          <a:p>
            <a:r>
              <a:rPr lang="en-US" dirty="0"/>
              <a:t>Frequency filters</a:t>
            </a:r>
          </a:p>
          <a:p>
            <a:r>
              <a:rPr lang="en-US" dirty="0"/>
              <a:t>Assess trends of photos</a:t>
            </a:r>
          </a:p>
          <a:p>
            <a:pPr lvl="1"/>
            <a:r>
              <a:rPr lang="en-US" dirty="0"/>
              <a:t>Flash vs. no flash</a:t>
            </a:r>
          </a:p>
          <a:p>
            <a:pPr lvl="1"/>
            <a:r>
              <a:rPr lang="en-US" dirty="0"/>
              <a:t>Camera type</a:t>
            </a:r>
          </a:p>
          <a:p>
            <a:pPr lvl="2"/>
            <a:r>
              <a:rPr lang="en-US" dirty="0"/>
              <a:t>Webcam</a:t>
            </a:r>
          </a:p>
          <a:p>
            <a:pPr lvl="2"/>
            <a:r>
              <a:rPr lang="en-US" dirty="0"/>
              <a:t>Smartphone</a:t>
            </a:r>
          </a:p>
          <a:p>
            <a:pPr lvl="2"/>
            <a:r>
              <a:rPr lang="en-US" dirty="0"/>
              <a:t>Professional</a:t>
            </a:r>
          </a:p>
          <a:p>
            <a:pPr lvl="2"/>
            <a:r>
              <a:rPr lang="en-US" dirty="0"/>
              <a:t>Thermal (IR or RGB)</a:t>
            </a:r>
          </a:p>
          <a:p>
            <a:pPr lvl="1"/>
            <a:r>
              <a:rPr lang="en-US" dirty="0"/>
              <a:t>Indoors vs. outdoors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DAA68A-828E-4EF5-B87E-D6DA0BC2BAF8}"/>
              </a:ext>
            </a:extLst>
          </p:cNvPr>
          <p:cNvGrpSpPr/>
          <p:nvPr/>
        </p:nvGrpSpPr>
        <p:grpSpPr>
          <a:xfrm>
            <a:off x="4312331" y="1816137"/>
            <a:ext cx="7315200" cy="3225726"/>
            <a:chOff x="3414407" y="201399"/>
            <a:chExt cx="7315200" cy="3225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515524-FE4D-45CE-8DBC-26EB1FDE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007" y="201399"/>
              <a:ext cx="3657600" cy="3225726"/>
            </a:xfrm>
            <a:prstGeom prst="rect">
              <a:avLst/>
            </a:prstGeom>
          </p:spPr>
        </p:pic>
        <p:pic>
          <p:nvPicPr>
            <p:cNvPr id="8" name="Picture 7" descr="A view of a room&#10;&#10;Description automatically generated">
              <a:extLst>
                <a:ext uri="{FF2B5EF4-FFF2-40B4-BE49-F238E27FC236}">
                  <a16:creationId xmlns:a16="http://schemas.microsoft.com/office/drawing/2014/main" id="{24139315-A5AD-4D6E-A307-5CFD0D004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407" y="201399"/>
              <a:ext cx="3657600" cy="3225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510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267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Final Project - Temperature Calculation  via Digital Image Processing</vt:lpstr>
      <vt:lpstr>Equipment</vt:lpstr>
      <vt:lpstr>Data Acquisition</vt:lpstr>
      <vt:lpstr>Data Analysis</vt:lpstr>
      <vt:lpstr>PowerPoint Presentation</vt:lpstr>
      <vt:lpstr>Feature extraction &amp; classification</vt:lpstr>
      <vt:lpstr>Test (80% Accuracy)</vt:lpstr>
      <vt:lpstr>Issues</vt:lpstr>
      <vt:lpstr>Future Work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Temperature Calculation  via Digital Image Processing</dc:title>
  <dc:creator>Taryn Jones</dc:creator>
  <cp:lastModifiedBy>Taryn Jones</cp:lastModifiedBy>
  <cp:revision>2</cp:revision>
  <dcterms:created xsi:type="dcterms:W3CDTF">2019-04-23T11:27:51Z</dcterms:created>
  <dcterms:modified xsi:type="dcterms:W3CDTF">2019-04-23T12:53:59Z</dcterms:modified>
</cp:coreProperties>
</file>