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/>
    <p:restoredTop sz="94580"/>
  </p:normalViewPr>
  <p:slideViewPr>
    <p:cSldViewPr snapToGrid="0" snapToObjects="1">
      <p:cViewPr varScale="1">
        <p:scale>
          <a:sx n="108" d="100"/>
          <a:sy n="108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9F5E-CAF3-DF44-ADED-1D6B504B2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EAC3-07DF-2B48-A373-D24C56810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9173-AB69-5E42-B117-D5B127FA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297A-3A9B-0B44-8DBD-CC268C2B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F37B-5832-4246-A5C9-836C42BE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4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6E4F-F5CB-ED4E-A558-7B7C9ECB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FFD7A-6790-824C-94B4-68FFC653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5E76-5511-2B49-BDF5-4666609F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FF78-9DEC-A540-8428-485D7055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99A3-652F-0F49-A9E3-00D95298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3A86E-6800-C245-B70B-A464FB8FB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D674-40DD-034A-9D78-4376B558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FC08-157C-F449-BAD8-4FCB2734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78D0-D998-9049-9BE5-2D2BDD8E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906C-2A31-0441-8EA6-70ECD0F4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AA00-959C-2B4C-82C4-B8C969A9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E279B-B8C4-CF42-B2CD-4054DD52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4943-49D7-AC4E-891C-583FFBB4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35BC-4AF3-3C42-978B-250BE7C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FA8A-5D3E-8541-9591-7EDAEBEE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FFAD-56A7-024C-AB5E-E1B0AFBA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5DE5A-D6F1-6245-B43F-2259EC8F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4637-EA0E-6644-883D-BA5B75A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EF01-1AA0-E341-AA81-F119B05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4BC-6C47-B74F-B2E2-CCFBB266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DBAE-7CF5-5E43-8160-CA380A93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F18D-D902-DD4F-B9BC-CD386B77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0A10-9EB9-4340-AD19-4EECDE07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C028-606F-F343-9CB7-D64F5896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AA4B2-563A-0A4A-A01B-0F4170A0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AD3E-1267-1B4D-B6F5-57A0F570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983A-06BB-4D4E-8139-D7FD2B96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42E-6744-F741-9535-BBA0AC2C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B8B56-2055-264C-AC3A-6D41E413C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AA77-F80D-C24F-BA88-A4EF7ED9F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E9D9D-1915-A347-8F5D-F6665F0E2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12BE5-BBE6-6344-AFF8-2E919870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2D880-DAD1-F54F-9965-B9E2B03C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3CD1-D02B-8047-A9C5-E76D4CA6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2B53-C734-5E45-BCDC-50EDD6A6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AE27F-9215-5F44-8753-E539ABB3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CE98E-0988-EC4C-B6D2-4CBD8470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33ABF-7262-0143-A8BF-3A67D564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0EFA2-06D1-A14F-A1D6-68F83B2C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55E7B-6980-E441-B278-113483B6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0E0A-36F7-0B43-AF31-96041A9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FE1E-EAE4-7344-A1EA-F8F01453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0649-1851-E245-8EEB-1C2E5292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B0D5E-453D-514E-B69A-0B2E1E5C0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38F7-C7E4-2B4F-8357-A6B34A57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8766C-9CA7-704A-9E84-22A9A4F7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4923C-1E4D-FF4C-8767-72CA02E2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770E-F298-1F46-81AF-5F183CB2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20BC2-D26D-C940-8967-6AC4FC1F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CC2CD-3DE1-FC4B-8A4A-F2575E39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9828-6975-D848-9AF2-AB9E6C53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2C54-1B0B-4E4E-8400-A5CC5484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5441-1909-074C-B0EA-145B34E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4F8BF-EF8B-3F4A-A657-613A8AFB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BEAB-20F7-0B49-902C-5ABA4E21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C9CD-7D7B-4549-B183-9EC315564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99E9-3F68-974F-8D5A-89D055F35F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36DF-F4FB-444B-8ABA-958F2BF30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4B15-A38D-CC4D-B0FC-6AC80B92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6247-ABB6-714A-85BF-99E27E6D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BF07-2748-4041-AA63-885200752685}"/>
              </a:ext>
            </a:extLst>
          </p:cNvPr>
          <p:cNvSpPr/>
          <p:nvPr/>
        </p:nvSpPr>
        <p:spPr>
          <a:xfrm>
            <a:off x="851337" y="1156137"/>
            <a:ext cx="2848098" cy="326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Browser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AAFEE0-BE2E-DD49-ABB3-E400759CF90B}"/>
              </a:ext>
            </a:extLst>
          </p:cNvPr>
          <p:cNvSpPr/>
          <p:nvPr/>
        </p:nvSpPr>
        <p:spPr>
          <a:xfrm>
            <a:off x="1033154" y="1719071"/>
            <a:ext cx="2505694" cy="2544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HTML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E9FB-3186-4F41-AAF7-65106D3F0369}"/>
              </a:ext>
            </a:extLst>
          </p:cNvPr>
          <p:cNvSpPr/>
          <p:nvPr/>
        </p:nvSpPr>
        <p:spPr>
          <a:xfrm>
            <a:off x="1145836" y="2517040"/>
            <a:ext cx="2214881" cy="160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JavaScript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0D543-E49C-8E44-9C9F-8AEEBC45A507}"/>
              </a:ext>
            </a:extLst>
          </p:cNvPr>
          <p:cNvSpPr/>
          <p:nvPr/>
        </p:nvSpPr>
        <p:spPr>
          <a:xfrm>
            <a:off x="4970095" y="1156137"/>
            <a:ext cx="2748866" cy="29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GCP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DA684-5318-7747-AD0D-3E1228A73073}"/>
              </a:ext>
            </a:extLst>
          </p:cNvPr>
          <p:cNvSpPr/>
          <p:nvPr/>
        </p:nvSpPr>
        <p:spPr>
          <a:xfrm>
            <a:off x="5187605" y="2517040"/>
            <a:ext cx="2276238" cy="1439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Python flask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196C-90D9-0849-8FF9-2CC101A42D04}"/>
              </a:ext>
            </a:extLst>
          </p:cNvPr>
          <p:cNvSpPr/>
          <p:nvPr/>
        </p:nvSpPr>
        <p:spPr>
          <a:xfrm>
            <a:off x="5187605" y="1656611"/>
            <a:ext cx="2276238" cy="730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Corona.html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A85CF-2BF6-E448-87E4-49E0B73562B6}"/>
              </a:ext>
            </a:extLst>
          </p:cNvPr>
          <p:cNvSpPr/>
          <p:nvPr/>
        </p:nvSpPr>
        <p:spPr>
          <a:xfrm>
            <a:off x="8989621" y="1156137"/>
            <a:ext cx="2810491" cy="296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Thevirustracker.com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9A5EF-CCD9-9441-95A8-120EFAF5A7A9}"/>
              </a:ext>
            </a:extLst>
          </p:cNvPr>
          <p:cNvSpPr/>
          <p:nvPr/>
        </p:nvSpPr>
        <p:spPr>
          <a:xfrm>
            <a:off x="5259813" y="2887416"/>
            <a:ext cx="2131822" cy="438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/global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794EA-17EC-8A4A-A2F4-FC9B1DC92695}"/>
              </a:ext>
            </a:extLst>
          </p:cNvPr>
          <p:cNvSpPr/>
          <p:nvPr/>
        </p:nvSpPr>
        <p:spPr>
          <a:xfrm>
            <a:off x="5283605" y="3455716"/>
            <a:ext cx="2131822" cy="438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/country/&lt;code&gt;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CC751-8568-7B43-93B6-D416091F05B6}"/>
              </a:ext>
            </a:extLst>
          </p:cNvPr>
          <p:cNvSpPr/>
          <p:nvPr/>
        </p:nvSpPr>
        <p:spPr>
          <a:xfrm>
            <a:off x="1245080" y="3017515"/>
            <a:ext cx="1901881" cy="438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/global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BB6EB-CB07-6C49-8AB6-2FF27FDF1985}"/>
              </a:ext>
            </a:extLst>
          </p:cNvPr>
          <p:cNvSpPr/>
          <p:nvPr/>
        </p:nvSpPr>
        <p:spPr>
          <a:xfrm>
            <a:off x="1250263" y="3517990"/>
            <a:ext cx="1896698" cy="438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/country/&lt;code&gt;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8EA057-00DC-E94C-999F-33117F00C277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46961" y="3236616"/>
            <a:ext cx="2040644" cy="0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26E0EF-F314-AF4A-8844-2B66EB9932AD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3146961" y="3674817"/>
            <a:ext cx="2136644" cy="62274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816487-E142-1240-A1CA-26141BA0809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91635" y="2984127"/>
            <a:ext cx="1730862" cy="122390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EC439C-E276-E84A-8ED0-5D6CD6D0126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415427" y="3609769"/>
            <a:ext cx="1877728" cy="65048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1E7E9B-290B-174B-81EF-34B44B589E68}"/>
              </a:ext>
            </a:extLst>
          </p:cNvPr>
          <p:cNvSpPr txBox="1"/>
          <p:nvPr/>
        </p:nvSpPr>
        <p:spPr>
          <a:xfrm>
            <a:off x="3881252" y="287444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8C411B-4BD4-1247-A0D6-3C90A18B8CDC}"/>
              </a:ext>
            </a:extLst>
          </p:cNvPr>
          <p:cNvCxnSpPr>
            <a:cxnSpLocks/>
          </p:cNvCxnSpPr>
          <p:nvPr/>
        </p:nvCxnSpPr>
        <p:spPr>
          <a:xfrm flipV="1">
            <a:off x="7239586" y="2984126"/>
            <a:ext cx="1882911" cy="130099"/>
          </a:xfrm>
          <a:prstGeom prst="straightConnector1">
            <a:avLst/>
          </a:prstGeom>
          <a:ln w="508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C6BAC-B63A-6944-8ECE-CC718BBA5838}"/>
              </a:ext>
            </a:extLst>
          </p:cNvPr>
          <p:cNvSpPr txBox="1"/>
          <p:nvPr/>
        </p:nvSpPr>
        <p:spPr>
          <a:xfrm>
            <a:off x="7936471" y="261092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66028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meggieregan@gmail.com</dc:creator>
  <cp:lastModifiedBy>meggieregan@gmail.com</cp:lastModifiedBy>
  <cp:revision>3</cp:revision>
  <dcterms:created xsi:type="dcterms:W3CDTF">2020-08-11T13:37:28Z</dcterms:created>
  <dcterms:modified xsi:type="dcterms:W3CDTF">2020-08-11T13:51:14Z</dcterms:modified>
</cp:coreProperties>
</file>