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dvent Pro SemiBold"/>
      <p:regular r:id="rId12"/>
      <p:bold r:id="rId13"/>
      <p:italic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Fira Sans Condensed Medium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Zen Kaku Gothic New"/>
      <p:regular r:id="rId26"/>
      <p:bold r:id="rId27"/>
    </p:embeddedFont>
    <p:embeddedFont>
      <p:font typeface="Share Tec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regular.fntdata"/><Relationship Id="rId22" Type="http://schemas.openxmlformats.org/officeDocument/2006/relationships/font" Target="fonts/FiraSansCondensedMedium-italic.fntdata"/><Relationship Id="rId21" Type="http://schemas.openxmlformats.org/officeDocument/2006/relationships/font" Target="fonts/FiraSansCondensedMedium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FiraSansCondensed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ZenKakuGothicNew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ShareTech-regular.fntdata"/><Relationship Id="rId27" Type="http://schemas.openxmlformats.org/officeDocument/2006/relationships/font" Target="fonts/ZenKakuGothicNew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dventProSemiBold-bold.fntdata"/><Relationship Id="rId12" Type="http://schemas.openxmlformats.org/officeDocument/2006/relationships/font" Target="fonts/AdventProSemiBold-regular.fntdata"/><Relationship Id="rId15" Type="http://schemas.openxmlformats.org/officeDocument/2006/relationships/font" Target="fonts/AdventProSemiBold-boldItalic.fntdata"/><Relationship Id="rId14" Type="http://schemas.openxmlformats.org/officeDocument/2006/relationships/font" Target="fonts/AdventProSemiBold-italic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d1aa1aff8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d1aa1aff8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1aa1aff8e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d1aa1aff8e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1aa1aff8e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1aa1aff8e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d1aa1aff8e_15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d1aa1aff8e_15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Zen Kaku Gothic New"/>
              <a:ea typeface="Zen Kaku Gothic New"/>
              <a:cs typeface="Zen Kaku Gothic New"/>
              <a:sym typeface="Zen Kaku Gothic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d1aa1aff8e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d1aa1aff8e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87" name="Google Shape;87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2" name="Google Shape;92;p1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6" name="Google Shape;96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99" name="Google Shape;99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13" name="Google Shape;113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16" name="Google Shape;116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9" name="Google Shape;119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4" name="Google Shape;134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0" name="Google Shape;140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8" name="Google Shape;158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1" name="Google Shape;171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78" name="Google Shape;178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1" name="Google Shape;181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4" name="Google Shape;184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87" name="Google Shape;187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2" name="Google Shape;192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7" name="Google Shape;197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0" name="Google Shape;200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04" name="Google Shape;204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7" name="Google Shape;207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0" name="Google Shape;210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3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29" name="Google Shape;229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34" name="Google Shape;234;p2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37" name="Google Shape;237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40" name="Google Shape;240;p2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47" name="Google Shape;247;p2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51" name="Google Shape;251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56" name="Google Shape;256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59" name="Google Shape;25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5" name="Google Shape;265;p2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66" name="Google Shape;266;p2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2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3" name="Google Shape;333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4" name="Google Shape;344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9" name="Google Shape;349;p2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0" name="Google Shape;350;p2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2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2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2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2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1" name="Google Shape;361;p2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2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2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2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2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8" name="Google Shape;388;p2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0" name="Google Shape;400;p30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5" name="Google Shape;405;p30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8" name="Google Shape;408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1" name="Google Shape;421;p3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zh-TW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zh-TW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zh-TW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31" name="Google Shape;431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34" name="Google Shape;434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39" name="Google Shape;439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1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45" name="Google Shape;445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1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48" name="Google Shape;448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1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1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52" name="Google Shape;452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6" name="Google Shape;456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57" name="Google Shape;457;p32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8" name="Google Shape;458;p32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idx="1" type="subTitle"/>
          </p:nvPr>
        </p:nvSpPr>
        <p:spPr>
          <a:xfrm>
            <a:off x="2614625" y="2240000"/>
            <a:ext cx="40380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110502021 資工2B 黃曦樂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110502024 資工2B 李佳祐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110502018 資工2B 范家齊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110503011 資工2B 連翔胤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 txBox="1"/>
          <p:nvPr>
            <p:ph type="ctrTitle"/>
          </p:nvPr>
        </p:nvSpPr>
        <p:spPr>
          <a:xfrm>
            <a:off x="1807950" y="1113200"/>
            <a:ext cx="5838000" cy="11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100"/>
              <a:t>占卜</a:t>
            </a:r>
            <a:endParaRPr b="1" sz="5100"/>
          </a:p>
        </p:txBody>
      </p:sp>
      <p:sp>
        <p:nvSpPr>
          <p:cNvPr id="477" name="Google Shape;477;p3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83" name="Google Shape;483;p3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86" name="Google Shape;486;p3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89" name="Google Shape;489;p3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35"/>
          <p:cNvSpPr/>
          <p:nvPr/>
        </p:nvSpPr>
        <p:spPr>
          <a:xfrm>
            <a:off x="2284480" y="1366600"/>
            <a:ext cx="23400" cy="3470366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5"/>
          <p:cNvSpPr/>
          <p:nvPr/>
        </p:nvSpPr>
        <p:spPr>
          <a:xfrm flipH="1">
            <a:off x="7494353" y="1033225"/>
            <a:ext cx="23388" cy="3917374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3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95" name="Google Shape;495;p3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98" name="Google Shape;498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工作分配比例</a:t>
            </a:r>
            <a:endParaRPr/>
          </a:p>
        </p:txBody>
      </p:sp>
      <p:pic>
        <p:nvPicPr>
          <p:cNvPr id="506" name="Google Shape;5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50" y="1109725"/>
            <a:ext cx="6169799" cy="36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程式流程圖</a:t>
            </a:r>
            <a:endParaRPr/>
          </a:p>
        </p:txBody>
      </p:sp>
      <p:pic>
        <p:nvPicPr>
          <p:cNvPr id="512" name="Google Shape;5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900" y="508651"/>
            <a:ext cx="3632950" cy="42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 txBox="1"/>
          <p:nvPr>
            <p:ph idx="13" type="ctrTitle"/>
          </p:nvPr>
        </p:nvSpPr>
        <p:spPr>
          <a:xfrm>
            <a:off x="5960096" y="32236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運勢後端程式</a:t>
            </a:r>
            <a:endParaRPr/>
          </a:p>
        </p:txBody>
      </p:sp>
      <p:sp>
        <p:nvSpPr>
          <p:cNvPr id="518" name="Google Shape;518;p38"/>
          <p:cNvSpPr txBox="1"/>
          <p:nvPr>
            <p:ph idx="1" type="subTitle"/>
          </p:nvPr>
        </p:nvSpPr>
        <p:spPr>
          <a:xfrm>
            <a:off x="5938850" y="3809725"/>
            <a:ext cx="2792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負責人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b="1" lang="zh-TW"/>
              <a:t>連翔胤</a:t>
            </a:r>
            <a:r>
              <a:rPr lang="zh-TW"/>
              <a:t> (桃花、事業、財運)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b="1" lang="zh-TW"/>
              <a:t>黃曦樂</a:t>
            </a:r>
            <a:r>
              <a:rPr lang="zh-TW"/>
              <a:t> (家庭、友誼、健康)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</p:txBody>
      </p:sp>
      <p:sp>
        <p:nvSpPr>
          <p:cNvPr id="519" name="Google Shape;519;p38"/>
          <p:cNvSpPr txBox="1"/>
          <p:nvPr>
            <p:ph idx="4" type="ctrTitle"/>
          </p:nvPr>
        </p:nvSpPr>
        <p:spPr>
          <a:xfrm>
            <a:off x="3323700" y="3244400"/>
            <a:ext cx="175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運勢顯示畫面</a:t>
            </a:r>
            <a:endParaRPr/>
          </a:p>
        </p:txBody>
      </p:sp>
      <p:sp>
        <p:nvSpPr>
          <p:cNvPr id="520" name="Google Shape;520;p38"/>
          <p:cNvSpPr txBox="1"/>
          <p:nvPr>
            <p:ph type="ctrTitle"/>
          </p:nvPr>
        </p:nvSpPr>
        <p:spPr>
          <a:xfrm>
            <a:off x="719150" y="3223675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開始和輸入畫面</a:t>
            </a:r>
            <a:endParaRPr/>
          </a:p>
        </p:txBody>
      </p:sp>
      <p:sp>
        <p:nvSpPr>
          <p:cNvPr id="521" name="Google Shape;521;p38"/>
          <p:cNvSpPr txBox="1"/>
          <p:nvPr>
            <p:ph idx="2" type="subTitle"/>
          </p:nvPr>
        </p:nvSpPr>
        <p:spPr>
          <a:xfrm>
            <a:off x="774150" y="3801473"/>
            <a:ext cx="1755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Zen Kaku Gothic New"/>
                <a:ea typeface="Zen Kaku Gothic New"/>
                <a:cs typeface="Zen Kaku Gothic New"/>
                <a:sym typeface="Zen Kaku Gothic New"/>
              </a:rPr>
              <a:t>負責人</a:t>
            </a:r>
            <a:endParaRPr>
              <a:latin typeface="Zen Kaku Gothic New"/>
              <a:ea typeface="Zen Kaku Gothic New"/>
              <a:cs typeface="Zen Kaku Gothic New"/>
              <a:sym typeface="Zen Kaku Gothic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Zen Kaku Gothic New"/>
                <a:ea typeface="Zen Kaku Gothic New"/>
                <a:cs typeface="Zen Kaku Gothic New"/>
                <a:sym typeface="Zen Kaku Gothic New"/>
              </a:rPr>
              <a:t>范家齊</a:t>
            </a:r>
            <a:endParaRPr b="1">
              <a:latin typeface="Zen Kaku Gothic New"/>
              <a:ea typeface="Zen Kaku Gothic New"/>
              <a:cs typeface="Zen Kaku Gothic New"/>
              <a:sym typeface="Zen Kaku Gothic New"/>
            </a:endParaRPr>
          </a:p>
        </p:txBody>
      </p:sp>
      <p:sp>
        <p:nvSpPr>
          <p:cNvPr id="522" name="Google Shape;522;p38"/>
          <p:cNvSpPr txBox="1"/>
          <p:nvPr>
            <p:ph idx="3" type="title"/>
          </p:nvPr>
        </p:nvSpPr>
        <p:spPr>
          <a:xfrm>
            <a:off x="9185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523" name="Google Shape;523;p38"/>
          <p:cNvSpPr txBox="1"/>
          <p:nvPr>
            <p:ph idx="5" type="subTitle"/>
          </p:nvPr>
        </p:nvSpPr>
        <p:spPr>
          <a:xfrm>
            <a:off x="3367127" y="38014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負責人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b="1" lang="zh-TW"/>
              <a:t>李佳祐</a:t>
            </a:r>
            <a:endParaRPr b="1"/>
          </a:p>
        </p:txBody>
      </p:sp>
      <p:sp>
        <p:nvSpPr>
          <p:cNvPr id="524" name="Google Shape;524;p38"/>
          <p:cNvSpPr txBox="1"/>
          <p:nvPr>
            <p:ph idx="6" type="title"/>
          </p:nvPr>
        </p:nvSpPr>
        <p:spPr>
          <a:xfrm>
            <a:off x="3561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525" name="Google Shape;525;p38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內容大綱</a:t>
            </a:r>
            <a:endParaRPr b="1"/>
          </a:p>
        </p:txBody>
      </p:sp>
      <p:sp>
        <p:nvSpPr>
          <p:cNvPr id="526" name="Google Shape;526;p38"/>
          <p:cNvSpPr txBox="1"/>
          <p:nvPr>
            <p:ph idx="9" type="title"/>
          </p:nvPr>
        </p:nvSpPr>
        <p:spPr>
          <a:xfrm>
            <a:off x="62085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9185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8"/>
          <p:cNvSpPr/>
          <p:nvPr/>
        </p:nvSpPr>
        <p:spPr>
          <a:xfrm>
            <a:off x="3561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"/>
          <p:cNvSpPr/>
          <p:nvPr/>
        </p:nvSpPr>
        <p:spPr>
          <a:xfrm>
            <a:off x="62085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38"/>
          <p:cNvCxnSpPr>
            <a:stCxn id="527" idx="1"/>
            <a:endCxn id="522" idx="1"/>
          </p:cNvCxnSpPr>
          <p:nvPr/>
        </p:nvCxnSpPr>
        <p:spPr>
          <a:xfrm>
            <a:off x="9185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8"/>
          <p:cNvCxnSpPr>
            <a:stCxn id="528" idx="1"/>
            <a:endCxn id="524" idx="1"/>
          </p:cNvCxnSpPr>
          <p:nvPr/>
        </p:nvCxnSpPr>
        <p:spPr>
          <a:xfrm>
            <a:off x="3561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8"/>
          <p:cNvCxnSpPr>
            <a:stCxn id="529" idx="1"/>
            <a:endCxn id="526" idx="1"/>
          </p:cNvCxnSpPr>
          <p:nvPr/>
        </p:nvCxnSpPr>
        <p:spPr>
          <a:xfrm>
            <a:off x="62085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8"/>
          <p:cNvSpPr/>
          <p:nvPr/>
        </p:nvSpPr>
        <p:spPr>
          <a:xfrm>
            <a:off x="2916138" y="9894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70326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10419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>
            <a:off x="3694558" y="1684660"/>
            <a:ext cx="577210" cy="580282"/>
            <a:chOff x="3095745" y="3805393"/>
            <a:chExt cx="352840" cy="354717"/>
          </a:xfrm>
        </p:grpSpPr>
        <p:sp>
          <p:nvSpPr>
            <p:cNvPr id="537" name="Google Shape;537;p38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8"/>
          <p:cNvGrpSpPr/>
          <p:nvPr/>
        </p:nvGrpSpPr>
        <p:grpSpPr>
          <a:xfrm>
            <a:off x="6331968" y="1684647"/>
            <a:ext cx="583817" cy="580314"/>
            <a:chOff x="3541011" y="3367320"/>
            <a:chExt cx="348257" cy="346188"/>
          </a:xfrm>
        </p:grpSpPr>
        <p:sp>
          <p:nvSpPr>
            <p:cNvPr id="544" name="Google Shape;544;p38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使用函式</a:t>
            </a:r>
            <a:endParaRPr/>
          </a:p>
        </p:txBody>
      </p:sp>
      <p:sp>
        <p:nvSpPr>
          <p:cNvPr id="553" name="Google Shape;553;p39"/>
          <p:cNvSpPr txBox="1"/>
          <p:nvPr/>
        </p:nvSpPr>
        <p:spPr>
          <a:xfrm>
            <a:off x="697650" y="1420500"/>
            <a:ext cx="4887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Gotoxy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GetStdHandle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Randomize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RandomRange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ReadChar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ReadString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SetConsoleCursorInfo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setConsoleScreenBufferSize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getMseconds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4" name="Google Shape;554;p39"/>
          <p:cNvSpPr txBox="1"/>
          <p:nvPr/>
        </p:nvSpPr>
        <p:spPr>
          <a:xfrm>
            <a:off x="5280750" y="1420500"/>
            <a:ext cx="2839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SetConsoleTextAttribute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SetConsoleTitle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SetConsoleWindowInfo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SetTextColor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WriteConsoleOutputAttribute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WriteConsoleOutputCharacter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WriteString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