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Advent Pro SemiBold"/>
      <p:regular r:id="rId24"/>
      <p:bold r:id="rId25"/>
      <p:italic r:id="rId26"/>
      <p:boldItalic r:id="rId27"/>
    </p:embeddedFont>
    <p:embeddedFont>
      <p:font typeface="Fira Sans Extra Condensed Medium"/>
      <p:regular r:id="rId28"/>
      <p:bold r:id="rId29"/>
      <p:italic r:id="rId30"/>
      <p:boldItalic r:id="rId31"/>
    </p:embeddedFont>
    <p:embeddedFont>
      <p:font typeface="Fira Sans Condensed Medium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Zen Kaku Gothic New"/>
      <p:regular r:id="rId38"/>
      <p:bold r:id="rId39"/>
    </p:embeddedFont>
    <p:embeddedFont>
      <p:font typeface="Share Tech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hareTech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AdventProSemiBold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dventProSemiBold-italic.fntdata"/><Relationship Id="rId25" Type="http://schemas.openxmlformats.org/officeDocument/2006/relationships/font" Target="fonts/AdventProSemiBold-bold.fntdata"/><Relationship Id="rId28" Type="http://schemas.openxmlformats.org/officeDocument/2006/relationships/font" Target="fonts/FiraSansExtraCondensedMedium-regular.fntdata"/><Relationship Id="rId27" Type="http://schemas.openxmlformats.org/officeDocument/2006/relationships/font" Target="fonts/AdventProSemiBol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FiraSansExtraCondensed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raSansExtraCondensedMedium-boldItalic.fntdata"/><Relationship Id="rId30" Type="http://schemas.openxmlformats.org/officeDocument/2006/relationships/font" Target="fonts/FiraSansExtraCondensedMedium-italic.fntdata"/><Relationship Id="rId11" Type="http://schemas.openxmlformats.org/officeDocument/2006/relationships/slide" Target="slides/slide5.xml"/><Relationship Id="rId33" Type="http://schemas.openxmlformats.org/officeDocument/2006/relationships/font" Target="fonts/FiraSansCondensedMedium-bold.fntdata"/><Relationship Id="rId10" Type="http://schemas.openxmlformats.org/officeDocument/2006/relationships/slide" Target="slides/slide4.xml"/><Relationship Id="rId32" Type="http://schemas.openxmlformats.org/officeDocument/2006/relationships/font" Target="fonts/FiraSansCondensedMedium-regular.fntdata"/><Relationship Id="rId13" Type="http://schemas.openxmlformats.org/officeDocument/2006/relationships/slide" Target="slides/slide7.xml"/><Relationship Id="rId35" Type="http://schemas.openxmlformats.org/officeDocument/2006/relationships/font" Target="fonts/FiraSansCondensedMedium-boldItalic.fntdata"/><Relationship Id="rId12" Type="http://schemas.openxmlformats.org/officeDocument/2006/relationships/slide" Target="slides/slide6.xml"/><Relationship Id="rId34" Type="http://schemas.openxmlformats.org/officeDocument/2006/relationships/font" Target="fonts/FiraSansCondensedMedium-italic.fntdata"/><Relationship Id="rId15" Type="http://schemas.openxmlformats.org/officeDocument/2006/relationships/slide" Target="slides/slide9.xml"/><Relationship Id="rId37" Type="http://schemas.openxmlformats.org/officeDocument/2006/relationships/font" Target="fonts/MavenPro-bold.fntdata"/><Relationship Id="rId14" Type="http://schemas.openxmlformats.org/officeDocument/2006/relationships/slide" Target="slides/slide8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1.xml"/><Relationship Id="rId39" Type="http://schemas.openxmlformats.org/officeDocument/2006/relationships/font" Target="fonts/ZenKakuGothicNew-bold.fntdata"/><Relationship Id="rId16" Type="http://schemas.openxmlformats.org/officeDocument/2006/relationships/slide" Target="slides/slide10.xml"/><Relationship Id="rId38" Type="http://schemas.openxmlformats.org/officeDocument/2006/relationships/font" Target="fonts/ZenKakuGothicNew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c8fae6fafe_15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c8fae6fafe_15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c8fae6fafe_15_2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1c8fae6fafe_15_2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1c918dd906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1c918dd906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c8fae6fafe_15_2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c8fae6fafe_15_2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c918dd90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c918dd90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c8fae6fafe_15_2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1c8fae6fafe_15_2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c8fae6faf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c8fae6faf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c8fae6fafe_15_2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c8fae6fafe_15_2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d1aa76a4a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d1aa76a4a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c918dd906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c918dd906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c8fae6fafe_15_1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c8fae6fafe_15_1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Zen Kaku Gothic New"/>
              <a:ea typeface="Zen Kaku Gothic New"/>
              <a:cs typeface="Zen Kaku Gothic New"/>
              <a:sym typeface="Zen Kaku Gothic New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c8fae6fafe_15_18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c8fae6fafe_15_18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c8fae6fafe_7_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c8fae6fafe_7_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c8fae6fafe_7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1c8fae6fafe_7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c8fae6fafe_7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c8fae6fafe_7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c8fae6fafe_7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c8fae6fafe_7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c8fae6fafe_15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c8fae6fafe_15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54" name="Google Shape;54;p1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1" name="Google Shape;71;p15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" name="Google Shape;77;p15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78" name="Google Shape;78;p15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15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" name="Google Shape;82;p15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83" name="Google Shape;83;p15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86" name="Google Shape;86;p1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89" name="Google Shape;89;p15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15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5" name="Google Shape;95;p15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96" name="Google Shape;96;p15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/>
          <p:nvPr/>
        </p:nvSpPr>
        <p:spPr>
          <a:xfrm>
            <a:off x="720239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6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02" name="Google Shape;102;p16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6" name="Google Shape;106;p16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107" name="Google Shape;107;p16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16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11" name="Google Shape;111;p1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" name="Google Shape;113;p16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114" name="Google Shape;114;p1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16"/>
          <p:cNvSpPr txBox="1"/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18" name="Google Shape;118;p16"/>
          <p:cNvSpPr txBox="1"/>
          <p:nvPr>
            <p:ph hasCustomPrompt="1"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2" name="Google Shape;122;p17"/>
          <p:cNvSpPr/>
          <p:nvPr/>
        </p:nvSpPr>
        <p:spPr>
          <a:xfrm>
            <a:off x="720000" y="46901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2058475" y="41522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1432075" y="429640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2194725" y="44747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/>
          <p:nvPr/>
        </p:nvSpPr>
        <p:spPr>
          <a:xfrm>
            <a:off x="1585475" y="469551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" name="Google Shape;127;p17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128" name="Google Shape;128;p17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" name="Google Shape;130;p17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131" name="Google Shape;131;p1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7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134" name="Google Shape;134;p17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17"/>
          <p:cNvSpPr/>
          <p:nvPr/>
        </p:nvSpPr>
        <p:spPr>
          <a:xfrm>
            <a:off x="7686100" y="45688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8868125" y="3769263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40" name="Google Shape;140;p18"/>
          <p:cNvSpPr txBox="1"/>
          <p:nvPr>
            <p:ph idx="1" type="subTitle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1" name="Google Shape;141;p18"/>
          <p:cNvSpPr txBox="1"/>
          <p:nvPr>
            <p:ph idx="2" type="ctrTitle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3" type="subTitle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4" type="ctrTitle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44" name="Google Shape;144;p1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8" name="Google Shape;148;p1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49" name="Google Shape;149;p1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55" name="Google Shape;155;p19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idx="1" type="body"/>
          </p:nvPr>
        </p:nvSpPr>
        <p:spPr>
          <a:xfrm>
            <a:off x="618306" y="2199025"/>
            <a:ext cx="1905900" cy="12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7" name="Google Shape;167;p20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68" name="Google Shape;168;p20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0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" name="Google Shape;172;p20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173" name="Google Shape;173;p20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20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9" name="Google Shape;179;p21"/>
          <p:cNvSpPr/>
          <p:nvPr/>
        </p:nvSpPr>
        <p:spPr>
          <a:xfrm>
            <a:off x="1060456" y="1158638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7799740" y="916059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5257933" y="2452405"/>
            <a:ext cx="57599" cy="57599"/>
          </a:xfrm>
          <a:custGeom>
            <a:rect b="b" l="l" r="r" t="t"/>
            <a:pathLst>
              <a:path extrusionOk="0" fill="none" h="2198" w="2198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21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6" name="Google Shape;186;p21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1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1778504" y="21567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p21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93" name="Google Shape;193;p21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" name="Google Shape;195;p21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96" name="Google Shape;196;p2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1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99" name="Google Shape;199;p2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2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02" name="Google Shape;202;p21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21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207" name="Google Shape;207;p21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1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" name="Google Shape;211;p2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12" name="Google Shape;212;p21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21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215" name="Google Shape;215;p2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1"/>
          <p:cNvSpPr/>
          <p:nvPr/>
        </p:nvSpPr>
        <p:spPr>
          <a:xfrm>
            <a:off x="2702019" y="1158651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219" name="Google Shape;219;p21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1" name="Google Shape;221;p21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222" name="Google Shape;222;p21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1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225" name="Google Shape;225;p21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1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1"/>
          <p:cNvSpPr/>
          <p:nvPr/>
        </p:nvSpPr>
        <p:spPr>
          <a:xfrm>
            <a:off x="5539523" y="4516718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/>
          <p:nvPr/>
        </p:nvSpPr>
        <p:spPr>
          <a:xfrm>
            <a:off x="6994217" y="3378784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1" name="Google Shape;231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32" name="Google Shape;232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7" name="Google Shape;237;p24"/>
          <p:cNvSpPr txBox="1"/>
          <p:nvPr>
            <p:ph idx="1" type="subTitle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8" name="Google Shape;238;p24"/>
          <p:cNvSpPr/>
          <p:nvPr/>
        </p:nvSpPr>
        <p:spPr>
          <a:xfrm>
            <a:off x="1621169" y="2890613"/>
            <a:ext cx="121198" cy="121434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1238740" y="210688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8710023" y="4821495"/>
            <a:ext cx="98059" cy="98295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8263673" y="2953681"/>
            <a:ext cx="104086" cy="104322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4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244" name="Google Shape;244;p2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4"/>
          <p:cNvSpPr/>
          <p:nvPr/>
        </p:nvSpPr>
        <p:spPr>
          <a:xfrm>
            <a:off x="8718796" y="116488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4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249" name="Google Shape;249;p24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rgbClr val="E898A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Google Shape;251;p24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252" name="Google Shape;252;p2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" name="Google Shape;254;p24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55" name="Google Shape;255;p24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4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4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4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4"/>
          <p:cNvSpPr/>
          <p:nvPr/>
        </p:nvSpPr>
        <p:spPr>
          <a:xfrm>
            <a:off x="8307214" y="-383977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4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1" name="Google Shape;261;p24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62" name="Google Shape;262;p24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4"/>
          <p:cNvSpPr/>
          <p:nvPr/>
        </p:nvSpPr>
        <p:spPr>
          <a:xfrm>
            <a:off x="7582340" y="1834534"/>
            <a:ext cx="121434" cy="121434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" name="Google Shape;265;p24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66" name="Google Shape;266;p24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2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24"/>
          <p:cNvSpPr/>
          <p:nvPr/>
        </p:nvSpPr>
        <p:spPr>
          <a:xfrm>
            <a:off x="7084804" y="549572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0" name="Google Shape;270;p24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71" name="Google Shape;271;p24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24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74" name="Google Shape;274;p24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4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>
            <p:ph hasCustomPrompt="1" type="title"/>
          </p:nvPr>
        </p:nvSpPr>
        <p:spPr>
          <a:xfrm>
            <a:off x="1733725" y="856650"/>
            <a:ext cx="5676600" cy="12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9" name="Google Shape;279;p25"/>
          <p:cNvSpPr txBox="1"/>
          <p:nvPr>
            <p:ph idx="1" type="body"/>
          </p:nvPr>
        </p:nvSpPr>
        <p:spPr>
          <a:xfrm>
            <a:off x="3208075" y="2086950"/>
            <a:ext cx="2727900" cy="7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80" name="Google Shape;280;p25"/>
          <p:cNvGrpSpPr/>
          <p:nvPr/>
        </p:nvGrpSpPr>
        <p:grpSpPr>
          <a:xfrm>
            <a:off x="722446" y="3412541"/>
            <a:ext cx="7699120" cy="1883463"/>
            <a:chOff x="4558950" y="838825"/>
            <a:chExt cx="2813800" cy="688350"/>
          </a:xfrm>
        </p:grpSpPr>
        <p:sp>
          <p:nvSpPr>
            <p:cNvPr id="281" name="Google Shape;281;p25"/>
            <p:cNvSpPr/>
            <p:nvPr/>
          </p:nvSpPr>
          <p:spPr>
            <a:xfrm>
              <a:off x="6067275" y="838825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492" y="1348"/>
                  </a:cubicBezTo>
                  <a:cubicBezTo>
                    <a:pt x="656" y="1508"/>
                    <a:pt x="856" y="1580"/>
                    <a:pt x="1051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5"/>
            <p:cNvSpPr/>
            <p:nvPr/>
          </p:nvSpPr>
          <p:spPr>
            <a:xfrm>
              <a:off x="4703850" y="911275"/>
              <a:ext cx="2580700" cy="613375"/>
            </a:xfrm>
            <a:custGeom>
              <a:rect b="b" l="l" r="r" t="t"/>
              <a:pathLst>
                <a:path extrusionOk="0" h="24535" w="103228">
                  <a:moveTo>
                    <a:pt x="47431" y="0"/>
                  </a:moveTo>
                  <a:lnTo>
                    <a:pt x="34779" y="13685"/>
                  </a:lnTo>
                  <a:lnTo>
                    <a:pt x="20906" y="18309"/>
                  </a:lnTo>
                  <a:lnTo>
                    <a:pt x="15412" y="16898"/>
                  </a:lnTo>
                  <a:lnTo>
                    <a:pt x="9061" y="9892"/>
                  </a:lnTo>
                  <a:lnTo>
                    <a:pt x="1" y="24459"/>
                  </a:lnTo>
                  <a:lnTo>
                    <a:pt x="127" y="24534"/>
                  </a:lnTo>
                  <a:lnTo>
                    <a:pt x="9086" y="10131"/>
                  </a:lnTo>
                  <a:lnTo>
                    <a:pt x="15336" y="17024"/>
                  </a:lnTo>
                  <a:lnTo>
                    <a:pt x="20893" y="18448"/>
                  </a:lnTo>
                  <a:lnTo>
                    <a:pt x="20918" y="18461"/>
                  </a:lnTo>
                  <a:lnTo>
                    <a:pt x="34855" y="13811"/>
                  </a:lnTo>
                  <a:lnTo>
                    <a:pt x="47431" y="215"/>
                  </a:lnTo>
                  <a:lnTo>
                    <a:pt x="59099" y="12778"/>
                  </a:lnTo>
                  <a:lnTo>
                    <a:pt x="67479" y="19620"/>
                  </a:lnTo>
                  <a:lnTo>
                    <a:pt x="76513" y="18196"/>
                  </a:lnTo>
                  <a:lnTo>
                    <a:pt x="82209" y="19885"/>
                  </a:lnTo>
                  <a:lnTo>
                    <a:pt x="88661" y="9035"/>
                  </a:lnTo>
                  <a:lnTo>
                    <a:pt x="95138" y="5860"/>
                  </a:lnTo>
                  <a:lnTo>
                    <a:pt x="103101" y="24496"/>
                  </a:lnTo>
                  <a:lnTo>
                    <a:pt x="103227" y="24433"/>
                  </a:lnTo>
                  <a:lnTo>
                    <a:pt x="95213" y="5671"/>
                  </a:lnTo>
                  <a:lnTo>
                    <a:pt x="88585" y="8922"/>
                  </a:lnTo>
                  <a:lnTo>
                    <a:pt x="88560" y="8934"/>
                  </a:lnTo>
                  <a:lnTo>
                    <a:pt x="82146" y="19708"/>
                  </a:lnTo>
                  <a:lnTo>
                    <a:pt x="76539" y="18057"/>
                  </a:lnTo>
                  <a:lnTo>
                    <a:pt x="76513" y="18045"/>
                  </a:lnTo>
                  <a:lnTo>
                    <a:pt x="67529" y="19469"/>
                  </a:lnTo>
                  <a:lnTo>
                    <a:pt x="59187" y="12664"/>
                  </a:lnTo>
                  <a:lnTo>
                    <a:pt x="47431" y="0"/>
                  </a:ln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5"/>
            <p:cNvSpPr/>
            <p:nvPr/>
          </p:nvSpPr>
          <p:spPr>
            <a:xfrm>
              <a:off x="4704175" y="930800"/>
              <a:ext cx="2582575" cy="595725"/>
            </a:xfrm>
            <a:custGeom>
              <a:rect b="b" l="l" r="r" t="t"/>
              <a:pathLst>
                <a:path extrusionOk="0" h="23829" w="103303">
                  <a:moveTo>
                    <a:pt x="67125" y="1"/>
                  </a:moveTo>
                  <a:lnTo>
                    <a:pt x="58065" y="5948"/>
                  </a:lnTo>
                  <a:lnTo>
                    <a:pt x="47115" y="9817"/>
                  </a:lnTo>
                  <a:lnTo>
                    <a:pt x="41747" y="17995"/>
                  </a:lnTo>
                  <a:lnTo>
                    <a:pt x="26941" y="870"/>
                  </a:lnTo>
                  <a:lnTo>
                    <a:pt x="19822" y="13421"/>
                  </a:lnTo>
                  <a:lnTo>
                    <a:pt x="8758" y="16054"/>
                  </a:lnTo>
                  <a:lnTo>
                    <a:pt x="8733" y="16054"/>
                  </a:lnTo>
                  <a:lnTo>
                    <a:pt x="1" y="23665"/>
                  </a:lnTo>
                  <a:lnTo>
                    <a:pt x="101" y="23766"/>
                  </a:lnTo>
                  <a:lnTo>
                    <a:pt x="8809" y="16180"/>
                  </a:lnTo>
                  <a:lnTo>
                    <a:pt x="19885" y="13547"/>
                  </a:lnTo>
                  <a:lnTo>
                    <a:pt x="19910" y="13547"/>
                  </a:lnTo>
                  <a:lnTo>
                    <a:pt x="26966" y="1122"/>
                  </a:lnTo>
                  <a:lnTo>
                    <a:pt x="41697" y="18158"/>
                  </a:lnTo>
                  <a:lnTo>
                    <a:pt x="41760" y="18234"/>
                  </a:lnTo>
                  <a:lnTo>
                    <a:pt x="47203" y="9930"/>
                  </a:lnTo>
                  <a:lnTo>
                    <a:pt x="58116" y="6087"/>
                  </a:lnTo>
                  <a:lnTo>
                    <a:pt x="67088" y="190"/>
                  </a:lnTo>
                  <a:lnTo>
                    <a:pt x="73224" y="8884"/>
                  </a:lnTo>
                  <a:lnTo>
                    <a:pt x="73262" y="8935"/>
                  </a:lnTo>
                  <a:lnTo>
                    <a:pt x="81125" y="5583"/>
                  </a:lnTo>
                  <a:lnTo>
                    <a:pt x="94091" y="13408"/>
                  </a:lnTo>
                  <a:lnTo>
                    <a:pt x="103189" y="23829"/>
                  </a:lnTo>
                  <a:lnTo>
                    <a:pt x="103303" y="23728"/>
                  </a:lnTo>
                  <a:lnTo>
                    <a:pt x="94192" y="13307"/>
                  </a:lnTo>
                  <a:lnTo>
                    <a:pt x="81138" y="5419"/>
                  </a:lnTo>
                  <a:lnTo>
                    <a:pt x="73312" y="8758"/>
                  </a:lnTo>
                  <a:lnTo>
                    <a:pt x="67125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5"/>
            <p:cNvSpPr/>
            <p:nvPr/>
          </p:nvSpPr>
          <p:spPr>
            <a:xfrm>
              <a:off x="4904225" y="11459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7"/>
                  </a:cubicBezTo>
                  <a:cubicBezTo>
                    <a:pt x="664" y="1501"/>
                    <a:pt x="861" y="1574"/>
                    <a:pt x="1054" y="1574"/>
                  </a:cubicBezTo>
                  <a:cubicBezTo>
                    <a:pt x="1455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5"/>
            <p:cNvSpPr/>
            <p:nvPr/>
          </p:nvSpPr>
          <p:spPr>
            <a:xfrm>
              <a:off x="5062350" y="1316075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/>
            <p:nvPr/>
          </p:nvSpPr>
          <p:spPr>
            <a:xfrm>
              <a:off x="5209475" y="1350400"/>
              <a:ext cx="39725" cy="39725"/>
            </a:xfrm>
            <a:custGeom>
              <a:rect b="b" l="l" r="r" t="t"/>
              <a:pathLst>
                <a:path extrusionOk="0" h="1589" w="1589">
                  <a:moveTo>
                    <a:pt x="794" y="1"/>
                  </a:moveTo>
                  <a:cubicBezTo>
                    <a:pt x="353" y="1"/>
                    <a:pt x="0" y="354"/>
                    <a:pt x="0" y="795"/>
                  </a:cubicBezTo>
                  <a:cubicBezTo>
                    <a:pt x="0" y="1223"/>
                    <a:pt x="353" y="1589"/>
                    <a:pt x="794" y="1589"/>
                  </a:cubicBezTo>
                  <a:cubicBezTo>
                    <a:pt x="1235" y="1589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5"/>
            <p:cNvSpPr/>
            <p:nvPr/>
          </p:nvSpPr>
          <p:spPr>
            <a:xfrm>
              <a:off x="5173875" y="12489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5"/>
            <p:cNvSpPr/>
            <p:nvPr/>
          </p:nvSpPr>
          <p:spPr>
            <a:xfrm>
              <a:off x="5352500" y="938375"/>
              <a:ext cx="46000" cy="39500"/>
            </a:xfrm>
            <a:custGeom>
              <a:rect b="b" l="l" r="r" t="t"/>
              <a:pathLst>
                <a:path extrusionOk="0" h="1580" w="1840">
                  <a:moveTo>
                    <a:pt x="1059" y="0"/>
                  </a:moveTo>
                  <a:cubicBezTo>
                    <a:pt x="353" y="0"/>
                    <a:pt x="0" y="857"/>
                    <a:pt x="504" y="1348"/>
                  </a:cubicBezTo>
                  <a:cubicBezTo>
                    <a:pt x="664" y="1508"/>
                    <a:pt x="861" y="1580"/>
                    <a:pt x="1054" y="1580"/>
                  </a:cubicBezTo>
                  <a:cubicBezTo>
                    <a:pt x="1455" y="1580"/>
                    <a:pt x="1840" y="1270"/>
                    <a:pt x="1840" y="794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/>
            <p:nvPr/>
          </p:nvSpPr>
          <p:spPr>
            <a:xfrm>
              <a:off x="5722650" y="1358275"/>
              <a:ext cx="46000" cy="39525"/>
            </a:xfrm>
            <a:custGeom>
              <a:rect b="b" l="l" r="r" t="t"/>
              <a:pathLst>
                <a:path extrusionOk="0" h="1581" w="1840">
                  <a:moveTo>
                    <a:pt x="1046" y="1"/>
                  </a:moveTo>
                  <a:cubicBezTo>
                    <a:pt x="353" y="1"/>
                    <a:pt x="0" y="858"/>
                    <a:pt x="492" y="1349"/>
                  </a:cubicBezTo>
                  <a:cubicBezTo>
                    <a:pt x="655" y="1509"/>
                    <a:pt x="855" y="1581"/>
                    <a:pt x="1050" y="1581"/>
                  </a:cubicBezTo>
                  <a:cubicBezTo>
                    <a:pt x="1455" y="1581"/>
                    <a:pt x="1840" y="1271"/>
                    <a:pt x="1840" y="795"/>
                  </a:cubicBezTo>
                  <a:cubicBezTo>
                    <a:pt x="1840" y="354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5"/>
            <p:cNvSpPr/>
            <p:nvPr/>
          </p:nvSpPr>
          <p:spPr>
            <a:xfrm>
              <a:off x="5859350" y="11573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1"/>
                  </a:moveTo>
                  <a:cubicBezTo>
                    <a:pt x="354" y="1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5"/>
            <p:cNvSpPr/>
            <p:nvPr/>
          </p:nvSpPr>
          <p:spPr>
            <a:xfrm>
              <a:off x="6131225" y="10609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3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41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/>
            <p:nvPr/>
          </p:nvSpPr>
          <p:spPr>
            <a:xfrm>
              <a:off x="6358050" y="91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0"/>
                  </a:moveTo>
                  <a:cubicBezTo>
                    <a:pt x="353" y="0"/>
                    <a:pt x="0" y="845"/>
                    <a:pt x="504" y="1336"/>
                  </a:cubicBezTo>
                  <a:cubicBezTo>
                    <a:pt x="664" y="1500"/>
                    <a:pt x="861" y="1573"/>
                    <a:pt x="1054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5"/>
            <p:cNvSpPr/>
            <p:nvPr/>
          </p:nvSpPr>
          <p:spPr>
            <a:xfrm>
              <a:off x="6510200" y="11283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0" y="1507"/>
                    <a:pt x="846" y="1578"/>
                    <a:pt x="1039" y="1578"/>
                  </a:cubicBezTo>
                  <a:cubicBezTo>
                    <a:pt x="1446" y="1578"/>
                    <a:pt x="1840" y="1264"/>
                    <a:pt x="1840" y="794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5"/>
            <p:cNvSpPr/>
            <p:nvPr/>
          </p:nvSpPr>
          <p:spPr>
            <a:xfrm>
              <a:off x="6708025" y="1051150"/>
              <a:ext cx="46025" cy="39425"/>
            </a:xfrm>
            <a:custGeom>
              <a:rect b="b" l="l" r="r" t="t"/>
              <a:pathLst>
                <a:path extrusionOk="0" h="1577" w="1841">
                  <a:moveTo>
                    <a:pt x="1059" y="0"/>
                  </a:moveTo>
                  <a:cubicBezTo>
                    <a:pt x="354" y="0"/>
                    <a:pt x="1" y="844"/>
                    <a:pt x="492" y="1348"/>
                  </a:cubicBezTo>
                  <a:cubicBezTo>
                    <a:pt x="654" y="1506"/>
                    <a:pt x="851" y="1577"/>
                    <a:pt x="1044" y="1577"/>
                  </a:cubicBezTo>
                  <a:cubicBezTo>
                    <a:pt x="1451" y="1577"/>
                    <a:pt x="1840" y="1260"/>
                    <a:pt x="1840" y="781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/>
            <p:nvPr/>
          </p:nvSpPr>
          <p:spPr>
            <a:xfrm>
              <a:off x="7033125" y="12448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7" y="1"/>
                  </a:moveTo>
                  <a:cubicBezTo>
                    <a:pt x="341" y="1"/>
                    <a:pt x="1" y="858"/>
                    <a:pt x="492" y="1349"/>
                  </a:cubicBezTo>
                  <a:cubicBezTo>
                    <a:pt x="651" y="1507"/>
                    <a:pt x="847" y="1578"/>
                    <a:pt x="1040" y="1578"/>
                  </a:cubicBezTo>
                  <a:cubicBezTo>
                    <a:pt x="1447" y="1578"/>
                    <a:pt x="1841" y="1264"/>
                    <a:pt x="1841" y="795"/>
                  </a:cubicBezTo>
                  <a:cubicBezTo>
                    <a:pt x="1841" y="353"/>
                    <a:pt x="1488" y="1"/>
                    <a:pt x="1047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4898850" y="131355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1"/>
                  </a:moveTo>
                  <a:cubicBezTo>
                    <a:pt x="354" y="1"/>
                    <a:pt x="1" y="845"/>
                    <a:pt x="492" y="1336"/>
                  </a:cubicBezTo>
                  <a:cubicBezTo>
                    <a:pt x="656" y="1500"/>
                    <a:pt x="856" y="1574"/>
                    <a:pt x="1051" y="1574"/>
                  </a:cubicBezTo>
                  <a:cubicBezTo>
                    <a:pt x="1456" y="1574"/>
                    <a:pt x="1841" y="1258"/>
                    <a:pt x="1841" y="782"/>
                  </a:cubicBezTo>
                  <a:cubicBezTo>
                    <a:pt x="1841" y="341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>
              <a:off x="5551575" y="1234800"/>
              <a:ext cx="46025" cy="39350"/>
            </a:xfrm>
            <a:custGeom>
              <a:rect b="b" l="l" r="r" t="t"/>
              <a:pathLst>
                <a:path extrusionOk="0" h="1574" w="1841">
                  <a:moveTo>
                    <a:pt x="1059" y="0"/>
                  </a:moveTo>
                  <a:cubicBezTo>
                    <a:pt x="354" y="0"/>
                    <a:pt x="1" y="845"/>
                    <a:pt x="505" y="1336"/>
                  </a:cubicBezTo>
                  <a:cubicBezTo>
                    <a:pt x="665" y="1500"/>
                    <a:pt x="862" y="1573"/>
                    <a:pt x="1055" y="1573"/>
                  </a:cubicBezTo>
                  <a:cubicBezTo>
                    <a:pt x="1456" y="1573"/>
                    <a:pt x="1841" y="1258"/>
                    <a:pt x="1841" y="782"/>
                  </a:cubicBezTo>
                  <a:cubicBezTo>
                    <a:pt x="1841" y="341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5887400" y="907725"/>
              <a:ext cx="45075" cy="39575"/>
            </a:xfrm>
            <a:custGeom>
              <a:rect b="b" l="l" r="r" t="t"/>
              <a:pathLst>
                <a:path extrusionOk="0" h="1583" w="1803">
                  <a:moveTo>
                    <a:pt x="896" y="1"/>
                  </a:moveTo>
                  <a:cubicBezTo>
                    <a:pt x="589" y="1"/>
                    <a:pt x="299" y="182"/>
                    <a:pt x="177" y="483"/>
                  </a:cubicBezTo>
                  <a:cubicBezTo>
                    <a:pt x="0" y="886"/>
                    <a:pt x="189" y="1352"/>
                    <a:pt x="593" y="1516"/>
                  </a:cubicBezTo>
                  <a:cubicBezTo>
                    <a:pt x="695" y="1561"/>
                    <a:pt x="802" y="1582"/>
                    <a:pt x="907" y="1582"/>
                  </a:cubicBezTo>
                  <a:cubicBezTo>
                    <a:pt x="1215" y="1582"/>
                    <a:pt x="1507" y="1400"/>
                    <a:pt x="1639" y="1100"/>
                  </a:cubicBezTo>
                  <a:cubicBezTo>
                    <a:pt x="1802" y="697"/>
                    <a:pt x="1613" y="231"/>
                    <a:pt x="1210" y="67"/>
                  </a:cubicBezTo>
                  <a:cubicBezTo>
                    <a:pt x="1107" y="22"/>
                    <a:pt x="1001" y="1"/>
                    <a:pt x="89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>
              <a:off x="6166200" y="1209275"/>
              <a:ext cx="39700" cy="39725"/>
            </a:xfrm>
            <a:custGeom>
              <a:rect b="b" l="l" r="r" t="t"/>
              <a:pathLst>
                <a:path extrusionOk="0" h="1589" w="1588">
                  <a:moveTo>
                    <a:pt x="794" y="1"/>
                  </a:moveTo>
                  <a:cubicBezTo>
                    <a:pt x="366" y="1"/>
                    <a:pt x="0" y="354"/>
                    <a:pt x="0" y="795"/>
                  </a:cubicBezTo>
                  <a:cubicBezTo>
                    <a:pt x="0" y="1223"/>
                    <a:pt x="366" y="1588"/>
                    <a:pt x="794" y="1588"/>
                  </a:cubicBezTo>
                  <a:cubicBezTo>
                    <a:pt x="1235" y="1588"/>
                    <a:pt x="1588" y="1223"/>
                    <a:pt x="1588" y="795"/>
                  </a:cubicBezTo>
                  <a:cubicBezTo>
                    <a:pt x="1588" y="354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6373800" y="138065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94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94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594950" y="134442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5" y="1500"/>
                    <a:pt x="855" y="1573"/>
                    <a:pt x="1050" y="1573"/>
                  </a:cubicBezTo>
                  <a:cubicBezTo>
                    <a:pt x="1455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6731025" y="1382850"/>
              <a:ext cx="46025" cy="39475"/>
            </a:xfrm>
            <a:custGeom>
              <a:rect b="b" l="l" r="r" t="t"/>
              <a:pathLst>
                <a:path extrusionOk="0" h="1579" w="1841">
                  <a:moveTo>
                    <a:pt x="1059" y="1"/>
                  </a:moveTo>
                  <a:cubicBezTo>
                    <a:pt x="353" y="1"/>
                    <a:pt x="1" y="858"/>
                    <a:pt x="505" y="1349"/>
                  </a:cubicBezTo>
                  <a:cubicBezTo>
                    <a:pt x="663" y="1507"/>
                    <a:pt x="858" y="1578"/>
                    <a:pt x="1049" y="1578"/>
                  </a:cubicBezTo>
                  <a:cubicBezTo>
                    <a:pt x="1452" y="1578"/>
                    <a:pt x="1840" y="1265"/>
                    <a:pt x="1840" y="795"/>
                  </a:cubicBezTo>
                  <a:cubicBezTo>
                    <a:pt x="1840" y="354"/>
                    <a:pt x="1488" y="1"/>
                    <a:pt x="1059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5"/>
            <p:cNvSpPr/>
            <p:nvPr/>
          </p:nvSpPr>
          <p:spPr>
            <a:xfrm>
              <a:off x="6891700" y="111635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1"/>
                  </a:moveTo>
                  <a:cubicBezTo>
                    <a:pt x="353" y="1"/>
                    <a:pt x="0" y="845"/>
                    <a:pt x="491" y="1336"/>
                  </a:cubicBezTo>
                  <a:cubicBezTo>
                    <a:pt x="651" y="1500"/>
                    <a:pt x="850" y="1573"/>
                    <a:pt x="1045" y="1573"/>
                  </a:cubicBezTo>
                  <a:cubicBezTo>
                    <a:pt x="1450" y="1573"/>
                    <a:pt x="1840" y="1258"/>
                    <a:pt x="1840" y="782"/>
                  </a:cubicBezTo>
                  <a:cubicBezTo>
                    <a:pt x="1840" y="353"/>
                    <a:pt x="1487" y="1"/>
                    <a:pt x="1046" y="1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5"/>
            <p:cNvSpPr/>
            <p:nvPr/>
          </p:nvSpPr>
          <p:spPr>
            <a:xfrm>
              <a:off x="7059275" y="10354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4"/>
                    <a:pt x="505" y="1348"/>
                  </a:cubicBezTo>
                  <a:cubicBezTo>
                    <a:pt x="663" y="1507"/>
                    <a:pt x="858" y="1577"/>
                    <a:pt x="1049" y="1577"/>
                  </a:cubicBezTo>
                  <a:cubicBezTo>
                    <a:pt x="1452" y="1577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FF99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5"/>
            <p:cNvSpPr/>
            <p:nvPr/>
          </p:nvSpPr>
          <p:spPr>
            <a:xfrm>
              <a:off x="4708275" y="856450"/>
              <a:ext cx="2575650" cy="667875"/>
            </a:xfrm>
            <a:custGeom>
              <a:rect b="b" l="l" r="r" t="t"/>
              <a:pathLst>
                <a:path extrusionOk="0" h="26715" w="103026">
                  <a:moveTo>
                    <a:pt x="55432" y="1"/>
                  </a:moveTo>
                  <a:lnTo>
                    <a:pt x="46271" y="7952"/>
                  </a:lnTo>
                  <a:lnTo>
                    <a:pt x="35938" y="5507"/>
                  </a:lnTo>
                  <a:lnTo>
                    <a:pt x="35913" y="5507"/>
                  </a:lnTo>
                  <a:lnTo>
                    <a:pt x="27294" y="11934"/>
                  </a:lnTo>
                  <a:lnTo>
                    <a:pt x="16382" y="6188"/>
                  </a:lnTo>
                  <a:lnTo>
                    <a:pt x="11480" y="23287"/>
                  </a:lnTo>
                  <a:lnTo>
                    <a:pt x="0" y="26526"/>
                  </a:lnTo>
                  <a:lnTo>
                    <a:pt x="38" y="26664"/>
                  </a:lnTo>
                  <a:lnTo>
                    <a:pt x="11593" y="23401"/>
                  </a:lnTo>
                  <a:lnTo>
                    <a:pt x="16470" y="6389"/>
                  </a:lnTo>
                  <a:lnTo>
                    <a:pt x="27306" y="12098"/>
                  </a:lnTo>
                  <a:lnTo>
                    <a:pt x="35938" y="5659"/>
                  </a:lnTo>
                  <a:lnTo>
                    <a:pt x="46309" y="8103"/>
                  </a:lnTo>
                  <a:lnTo>
                    <a:pt x="55419" y="215"/>
                  </a:lnTo>
                  <a:lnTo>
                    <a:pt x="64958" y="12186"/>
                  </a:lnTo>
                  <a:lnTo>
                    <a:pt x="64970" y="12211"/>
                  </a:lnTo>
                  <a:lnTo>
                    <a:pt x="79663" y="15815"/>
                  </a:lnTo>
                  <a:lnTo>
                    <a:pt x="79714" y="15827"/>
                  </a:lnTo>
                  <a:lnTo>
                    <a:pt x="87186" y="5293"/>
                  </a:lnTo>
                  <a:lnTo>
                    <a:pt x="90815" y="19368"/>
                  </a:lnTo>
                  <a:lnTo>
                    <a:pt x="90815" y="19394"/>
                  </a:lnTo>
                  <a:lnTo>
                    <a:pt x="102950" y="26715"/>
                  </a:lnTo>
                  <a:lnTo>
                    <a:pt x="103025" y="26589"/>
                  </a:lnTo>
                  <a:lnTo>
                    <a:pt x="90941" y="19305"/>
                  </a:lnTo>
                  <a:lnTo>
                    <a:pt x="87249" y="4966"/>
                  </a:lnTo>
                  <a:lnTo>
                    <a:pt x="79651" y="15664"/>
                  </a:lnTo>
                  <a:lnTo>
                    <a:pt x="65046" y="12085"/>
                  </a:lnTo>
                  <a:lnTo>
                    <a:pt x="5543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4558950" y="1523350"/>
              <a:ext cx="2813800" cy="3825"/>
            </a:xfrm>
            <a:custGeom>
              <a:rect b="b" l="l" r="r" t="t"/>
              <a:pathLst>
                <a:path extrusionOk="0" h="153" w="112552">
                  <a:moveTo>
                    <a:pt x="1" y="1"/>
                  </a:moveTo>
                  <a:lnTo>
                    <a:pt x="1" y="152"/>
                  </a:lnTo>
                  <a:lnTo>
                    <a:pt x="112552" y="152"/>
                  </a:lnTo>
                  <a:lnTo>
                    <a:pt x="112552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4967225" y="141877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3" y="0"/>
                    <a:pt x="0" y="845"/>
                    <a:pt x="492" y="1349"/>
                  </a:cubicBezTo>
                  <a:cubicBezTo>
                    <a:pt x="654" y="1506"/>
                    <a:pt x="850" y="1577"/>
                    <a:pt x="1043" y="1577"/>
                  </a:cubicBezTo>
                  <a:cubicBezTo>
                    <a:pt x="1451" y="1577"/>
                    <a:pt x="1840" y="1261"/>
                    <a:pt x="1840" y="782"/>
                  </a:cubicBezTo>
                  <a:cubicBezTo>
                    <a:pt x="1840" y="353"/>
                    <a:pt x="1487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5"/>
            <p:cNvSpPr/>
            <p:nvPr/>
          </p:nvSpPr>
          <p:spPr>
            <a:xfrm>
              <a:off x="5101172" y="992325"/>
              <a:ext cx="42875" cy="39850"/>
            </a:xfrm>
            <a:custGeom>
              <a:rect b="b" l="l" r="r" t="t"/>
              <a:pathLst>
                <a:path extrusionOk="0" h="1594" w="1715">
                  <a:moveTo>
                    <a:pt x="849" y="1"/>
                  </a:moveTo>
                  <a:cubicBezTo>
                    <a:pt x="810" y="1"/>
                    <a:pt x="771" y="4"/>
                    <a:pt x="731" y="9"/>
                  </a:cubicBezTo>
                  <a:cubicBezTo>
                    <a:pt x="290" y="85"/>
                    <a:pt x="1" y="488"/>
                    <a:pt x="76" y="917"/>
                  </a:cubicBezTo>
                  <a:cubicBezTo>
                    <a:pt x="133" y="1317"/>
                    <a:pt x="482" y="1593"/>
                    <a:pt x="866" y="1593"/>
                  </a:cubicBezTo>
                  <a:cubicBezTo>
                    <a:pt x="905" y="1593"/>
                    <a:pt x="944" y="1590"/>
                    <a:pt x="983" y="1584"/>
                  </a:cubicBezTo>
                  <a:cubicBezTo>
                    <a:pt x="1412" y="1509"/>
                    <a:pt x="1714" y="1106"/>
                    <a:pt x="1639" y="665"/>
                  </a:cubicBezTo>
                  <a:cubicBezTo>
                    <a:pt x="1581" y="276"/>
                    <a:pt x="1233" y="1"/>
                    <a:pt x="84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5"/>
            <p:cNvSpPr/>
            <p:nvPr/>
          </p:nvSpPr>
          <p:spPr>
            <a:xfrm>
              <a:off x="5364775" y="1136200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46" y="0"/>
                  </a:moveTo>
                  <a:cubicBezTo>
                    <a:pt x="353" y="0"/>
                    <a:pt x="1" y="845"/>
                    <a:pt x="492" y="1349"/>
                  </a:cubicBezTo>
                  <a:cubicBezTo>
                    <a:pt x="654" y="1507"/>
                    <a:pt x="852" y="1578"/>
                    <a:pt x="1045" y="1578"/>
                  </a:cubicBezTo>
                  <a:cubicBezTo>
                    <a:pt x="1452" y="1578"/>
                    <a:pt x="1840" y="1264"/>
                    <a:pt x="1840" y="794"/>
                  </a:cubicBezTo>
                  <a:cubicBezTo>
                    <a:pt x="1840" y="353"/>
                    <a:pt x="1488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5581825" y="976800"/>
              <a:ext cx="46025" cy="39525"/>
            </a:xfrm>
            <a:custGeom>
              <a:rect b="b" l="l" r="r" t="t"/>
              <a:pathLst>
                <a:path extrusionOk="0" h="1581" w="1841">
                  <a:moveTo>
                    <a:pt x="1059" y="0"/>
                  </a:moveTo>
                  <a:cubicBezTo>
                    <a:pt x="353" y="0"/>
                    <a:pt x="1" y="857"/>
                    <a:pt x="505" y="1349"/>
                  </a:cubicBezTo>
                  <a:cubicBezTo>
                    <a:pt x="664" y="1508"/>
                    <a:pt x="861" y="1580"/>
                    <a:pt x="1055" y="1580"/>
                  </a:cubicBezTo>
                  <a:cubicBezTo>
                    <a:pt x="1456" y="1580"/>
                    <a:pt x="1840" y="1270"/>
                    <a:pt x="1840" y="794"/>
                  </a:cubicBezTo>
                  <a:cubicBezTo>
                    <a:pt x="1840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5"/>
            <p:cNvSpPr/>
            <p:nvPr/>
          </p:nvSpPr>
          <p:spPr>
            <a:xfrm>
              <a:off x="5838875" y="1036025"/>
              <a:ext cx="46025" cy="39450"/>
            </a:xfrm>
            <a:custGeom>
              <a:rect b="b" l="l" r="r" t="t"/>
              <a:pathLst>
                <a:path extrusionOk="0" h="1578" w="1841">
                  <a:moveTo>
                    <a:pt x="1059" y="0"/>
                  </a:moveTo>
                  <a:cubicBezTo>
                    <a:pt x="354" y="0"/>
                    <a:pt x="1" y="845"/>
                    <a:pt x="492" y="1349"/>
                  </a:cubicBezTo>
                  <a:cubicBezTo>
                    <a:pt x="655" y="1507"/>
                    <a:pt x="852" y="1578"/>
                    <a:pt x="1046" y="1578"/>
                  </a:cubicBezTo>
                  <a:cubicBezTo>
                    <a:pt x="1453" y="1578"/>
                    <a:pt x="1841" y="1264"/>
                    <a:pt x="1841" y="794"/>
                  </a:cubicBezTo>
                  <a:cubicBezTo>
                    <a:pt x="1841" y="353"/>
                    <a:pt x="1488" y="0"/>
                    <a:pt x="1059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5"/>
            <p:cNvSpPr/>
            <p:nvPr/>
          </p:nvSpPr>
          <p:spPr>
            <a:xfrm>
              <a:off x="6316150" y="1138400"/>
              <a:ext cx="39700" cy="39400"/>
            </a:xfrm>
            <a:custGeom>
              <a:rect b="b" l="l" r="r" t="t"/>
              <a:pathLst>
                <a:path extrusionOk="0" h="1576" w="1588">
                  <a:moveTo>
                    <a:pt x="794" y="1"/>
                  </a:moveTo>
                  <a:cubicBezTo>
                    <a:pt x="353" y="1"/>
                    <a:pt x="0" y="353"/>
                    <a:pt x="0" y="782"/>
                  </a:cubicBezTo>
                  <a:cubicBezTo>
                    <a:pt x="0" y="1223"/>
                    <a:pt x="353" y="1576"/>
                    <a:pt x="794" y="1576"/>
                  </a:cubicBezTo>
                  <a:cubicBezTo>
                    <a:pt x="1235" y="1576"/>
                    <a:pt x="1588" y="1223"/>
                    <a:pt x="1588" y="782"/>
                  </a:cubicBezTo>
                  <a:cubicBezTo>
                    <a:pt x="1588" y="353"/>
                    <a:pt x="1235" y="1"/>
                    <a:pt x="794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5"/>
            <p:cNvSpPr/>
            <p:nvPr/>
          </p:nvSpPr>
          <p:spPr>
            <a:xfrm>
              <a:off x="6675275" y="1230075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46" y="0"/>
                  </a:moveTo>
                  <a:cubicBezTo>
                    <a:pt x="353" y="0"/>
                    <a:pt x="0" y="845"/>
                    <a:pt x="492" y="1336"/>
                  </a:cubicBezTo>
                  <a:cubicBezTo>
                    <a:pt x="656" y="1500"/>
                    <a:pt x="856" y="1573"/>
                    <a:pt x="1051" y="1573"/>
                  </a:cubicBezTo>
                  <a:cubicBezTo>
                    <a:pt x="1456" y="1573"/>
                    <a:pt x="1840" y="1258"/>
                    <a:pt x="1840" y="782"/>
                  </a:cubicBezTo>
                  <a:cubicBezTo>
                    <a:pt x="1840" y="353"/>
                    <a:pt x="1487" y="0"/>
                    <a:pt x="1046" y="0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5"/>
            <p:cNvSpPr/>
            <p:nvPr/>
          </p:nvSpPr>
          <p:spPr>
            <a:xfrm>
              <a:off x="6863325" y="967025"/>
              <a:ext cx="46350" cy="39350"/>
            </a:xfrm>
            <a:custGeom>
              <a:rect b="b" l="l" r="r" t="t"/>
              <a:pathLst>
                <a:path extrusionOk="0" h="1574" w="1854">
                  <a:moveTo>
                    <a:pt x="1059" y="1"/>
                  </a:moveTo>
                  <a:cubicBezTo>
                    <a:pt x="354" y="1"/>
                    <a:pt x="1" y="845"/>
                    <a:pt x="505" y="1336"/>
                  </a:cubicBezTo>
                  <a:cubicBezTo>
                    <a:pt x="665" y="1500"/>
                    <a:pt x="863" y="1574"/>
                    <a:pt x="1058" y="1574"/>
                  </a:cubicBezTo>
                  <a:cubicBezTo>
                    <a:pt x="1463" y="1574"/>
                    <a:pt x="1853" y="1258"/>
                    <a:pt x="1853" y="782"/>
                  </a:cubicBezTo>
                  <a:cubicBezTo>
                    <a:pt x="1853" y="341"/>
                    <a:pt x="1500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5"/>
            <p:cNvSpPr/>
            <p:nvPr/>
          </p:nvSpPr>
          <p:spPr>
            <a:xfrm>
              <a:off x="6956275" y="1323000"/>
              <a:ext cx="46000" cy="39350"/>
            </a:xfrm>
            <a:custGeom>
              <a:rect b="b" l="l" r="r" t="t"/>
              <a:pathLst>
                <a:path extrusionOk="0" h="1574" w="1840">
                  <a:moveTo>
                    <a:pt x="1059" y="1"/>
                  </a:moveTo>
                  <a:cubicBezTo>
                    <a:pt x="353" y="1"/>
                    <a:pt x="0" y="845"/>
                    <a:pt x="504" y="1336"/>
                  </a:cubicBezTo>
                  <a:cubicBezTo>
                    <a:pt x="664" y="1500"/>
                    <a:pt x="861" y="1574"/>
                    <a:pt x="1055" y="1574"/>
                  </a:cubicBezTo>
                  <a:cubicBezTo>
                    <a:pt x="1456" y="1574"/>
                    <a:pt x="1840" y="1258"/>
                    <a:pt x="1840" y="782"/>
                  </a:cubicBezTo>
                  <a:cubicBezTo>
                    <a:pt x="1840" y="354"/>
                    <a:pt x="1487" y="1"/>
                    <a:pt x="1059" y="1"/>
                  </a:cubicBez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6"/>
          <p:cNvSpPr txBox="1"/>
          <p:nvPr>
            <p:ph idx="1" type="subTitle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18" name="Google Shape;318;p26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6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6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"/>
          <p:cNvSpPr/>
          <p:nvPr/>
        </p:nvSpPr>
        <p:spPr>
          <a:xfrm>
            <a:off x="285750" y="4542650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6"/>
          <p:cNvSpPr/>
          <p:nvPr/>
        </p:nvSpPr>
        <p:spPr>
          <a:xfrm>
            <a:off x="439150" y="48034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6"/>
          <p:cNvSpPr txBox="1"/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29" name="Google Shape;329;p26"/>
          <p:cNvSpPr txBox="1"/>
          <p:nvPr>
            <p:ph idx="2" type="subTitle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0" name="Google Shape;330;p26"/>
          <p:cNvSpPr txBox="1"/>
          <p:nvPr>
            <p:ph hasCustomPrompt="1" idx="3" type="title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1" name="Google Shape;331;p26"/>
          <p:cNvSpPr txBox="1"/>
          <p:nvPr>
            <p:ph idx="4" type="ctrTitle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32" name="Google Shape;332;p26"/>
          <p:cNvSpPr txBox="1"/>
          <p:nvPr>
            <p:ph idx="5" type="subTitle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hasCustomPrompt="1" idx="6" type="title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26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35" name="Google Shape;335;p26"/>
          <p:cNvSpPr txBox="1"/>
          <p:nvPr>
            <p:ph idx="8" type="ctrTitle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  <p:sp>
        <p:nvSpPr>
          <p:cNvPr id="336" name="Google Shape;336;p26"/>
          <p:cNvSpPr txBox="1"/>
          <p:nvPr>
            <p:ph hasCustomPrompt="1" idx="9" type="title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7" name="Google Shape;337;p26"/>
          <p:cNvSpPr txBox="1"/>
          <p:nvPr>
            <p:ph idx="13" type="ctrTitle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 txBox="1"/>
          <p:nvPr>
            <p:ph type="ctrTitle"/>
          </p:nvPr>
        </p:nvSpPr>
        <p:spPr>
          <a:xfrm>
            <a:off x="4696481" y="1365079"/>
            <a:ext cx="26556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0" name="Google Shape;340;p27"/>
          <p:cNvSpPr txBox="1"/>
          <p:nvPr>
            <p:ph idx="1" type="subTitle"/>
          </p:nvPr>
        </p:nvSpPr>
        <p:spPr>
          <a:xfrm>
            <a:off x="4696481" y="1835141"/>
            <a:ext cx="30393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1" name="Google Shape;341;p27"/>
          <p:cNvSpPr txBox="1"/>
          <p:nvPr>
            <p:ph idx="2" type="ctrTitle"/>
          </p:nvPr>
        </p:nvSpPr>
        <p:spPr>
          <a:xfrm>
            <a:off x="1900150" y="3127942"/>
            <a:ext cx="24729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42" name="Google Shape;342;p27"/>
          <p:cNvSpPr txBox="1"/>
          <p:nvPr>
            <p:ph idx="3" type="subTitle"/>
          </p:nvPr>
        </p:nvSpPr>
        <p:spPr>
          <a:xfrm>
            <a:off x="1333875" y="3598390"/>
            <a:ext cx="3039300" cy="11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43" name="Google Shape;343;p2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7" name="Google Shape;347;p27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48" name="Google Shape;348;p2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" name="Google Shape;350;p2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7"/>
          <p:cNvSpPr txBox="1"/>
          <p:nvPr>
            <p:ph idx="4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8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8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8" name="Google Shape;358;p28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359" name="Google Shape;359;p2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28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8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"/>
          <p:cNvSpPr txBox="1"/>
          <p:nvPr>
            <p:ph type="ctrTitle"/>
          </p:nvPr>
        </p:nvSpPr>
        <p:spPr>
          <a:xfrm>
            <a:off x="891226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4" name="Google Shape;364;p28"/>
          <p:cNvSpPr txBox="1"/>
          <p:nvPr>
            <p:ph idx="1" type="subTitle"/>
          </p:nvPr>
        </p:nvSpPr>
        <p:spPr>
          <a:xfrm>
            <a:off x="891226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5" name="Google Shape;365;p28"/>
          <p:cNvSpPr txBox="1"/>
          <p:nvPr>
            <p:ph idx="2" type="ctrTitle"/>
          </p:nvPr>
        </p:nvSpPr>
        <p:spPr>
          <a:xfrm>
            <a:off x="3503173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6" name="Google Shape;366;p28"/>
          <p:cNvSpPr txBox="1"/>
          <p:nvPr>
            <p:ph idx="3" type="subTitle"/>
          </p:nvPr>
        </p:nvSpPr>
        <p:spPr>
          <a:xfrm>
            <a:off x="3503173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7" name="Google Shape;367;p28"/>
          <p:cNvSpPr txBox="1"/>
          <p:nvPr>
            <p:ph idx="4" type="ctrTitle"/>
          </p:nvPr>
        </p:nvSpPr>
        <p:spPr>
          <a:xfrm>
            <a:off x="6124594" y="12674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68" name="Google Shape;368;p28"/>
          <p:cNvSpPr txBox="1"/>
          <p:nvPr>
            <p:ph idx="5" type="subTitle"/>
          </p:nvPr>
        </p:nvSpPr>
        <p:spPr>
          <a:xfrm>
            <a:off x="6124594" y="349110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69" name="Google Shape;369;p28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ctrTitle"/>
          </p:nvPr>
        </p:nvSpPr>
        <p:spPr>
          <a:xfrm>
            <a:off x="1121525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2" name="Google Shape;372;p29"/>
          <p:cNvSpPr txBox="1"/>
          <p:nvPr>
            <p:ph idx="1" type="subTitle"/>
          </p:nvPr>
        </p:nvSpPr>
        <p:spPr>
          <a:xfrm>
            <a:off x="961925" y="16437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3" name="Google Shape;373;p29"/>
          <p:cNvSpPr txBox="1"/>
          <p:nvPr>
            <p:ph idx="2" type="ctrTitle"/>
          </p:nvPr>
        </p:nvSpPr>
        <p:spPr>
          <a:xfrm>
            <a:off x="3628263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4" name="Google Shape;374;p29"/>
          <p:cNvSpPr txBox="1"/>
          <p:nvPr>
            <p:ph idx="3" type="subTitle"/>
          </p:nvPr>
        </p:nvSpPr>
        <p:spPr>
          <a:xfrm>
            <a:off x="3468663" y="1643759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5" name="Google Shape;375;p29"/>
          <p:cNvSpPr txBox="1"/>
          <p:nvPr>
            <p:ph idx="4" type="ctrTitle"/>
          </p:nvPr>
        </p:nvSpPr>
        <p:spPr>
          <a:xfrm>
            <a:off x="6142624" y="23022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6" name="Google Shape;376;p29"/>
          <p:cNvSpPr txBox="1"/>
          <p:nvPr>
            <p:ph idx="5" type="subTitle"/>
          </p:nvPr>
        </p:nvSpPr>
        <p:spPr>
          <a:xfrm>
            <a:off x="5947924" y="16437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77" name="Google Shape;377;p29"/>
          <p:cNvSpPr txBox="1"/>
          <p:nvPr>
            <p:ph idx="6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378" name="Google Shape;378;p29"/>
          <p:cNvSpPr txBox="1"/>
          <p:nvPr>
            <p:ph idx="7" type="ctrTitle"/>
          </p:nvPr>
        </p:nvSpPr>
        <p:spPr>
          <a:xfrm>
            <a:off x="1121525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79" name="Google Shape;379;p29"/>
          <p:cNvSpPr txBox="1"/>
          <p:nvPr>
            <p:ph idx="8" type="subTitle"/>
          </p:nvPr>
        </p:nvSpPr>
        <p:spPr>
          <a:xfrm>
            <a:off x="961925" y="3479251"/>
            <a:ext cx="22005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0" name="Google Shape;380;p29"/>
          <p:cNvSpPr txBox="1"/>
          <p:nvPr>
            <p:ph idx="9" type="ctrTitle"/>
          </p:nvPr>
        </p:nvSpPr>
        <p:spPr>
          <a:xfrm>
            <a:off x="3628263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1" name="Google Shape;381;p29"/>
          <p:cNvSpPr txBox="1"/>
          <p:nvPr>
            <p:ph idx="13" type="subTitle"/>
          </p:nvPr>
        </p:nvSpPr>
        <p:spPr>
          <a:xfrm>
            <a:off x="3533613" y="3479251"/>
            <a:ext cx="2070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2" name="Google Shape;382;p29"/>
          <p:cNvSpPr txBox="1"/>
          <p:nvPr>
            <p:ph idx="14" type="ctrTitle"/>
          </p:nvPr>
        </p:nvSpPr>
        <p:spPr>
          <a:xfrm>
            <a:off x="6142624" y="4134800"/>
            <a:ext cx="1881300" cy="459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6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83" name="Google Shape;383;p29"/>
          <p:cNvSpPr txBox="1"/>
          <p:nvPr>
            <p:ph idx="15" type="subTitle"/>
          </p:nvPr>
        </p:nvSpPr>
        <p:spPr>
          <a:xfrm>
            <a:off x="5947924" y="3479251"/>
            <a:ext cx="22707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84" name="Google Shape;384;p29"/>
          <p:cNvSpPr/>
          <p:nvPr/>
        </p:nvSpPr>
        <p:spPr>
          <a:xfrm>
            <a:off x="7573050" y="2773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564075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5" name="Google Shape;395;p30"/>
          <p:cNvSpPr txBox="1"/>
          <p:nvPr>
            <p:ph idx="1" type="subTitle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6" name="Google Shape;396;p30"/>
          <p:cNvSpPr txBox="1"/>
          <p:nvPr>
            <p:ph idx="2" type="ctrTitle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7" name="Google Shape;397;p30"/>
          <p:cNvSpPr txBox="1"/>
          <p:nvPr>
            <p:ph idx="3" type="subTitle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398" name="Google Shape;398;p30"/>
          <p:cNvSpPr txBox="1"/>
          <p:nvPr>
            <p:ph idx="4" type="ctrTitle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399" name="Google Shape;399;p30"/>
          <p:cNvSpPr txBox="1"/>
          <p:nvPr>
            <p:ph idx="5" type="subTitle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0" name="Google Shape;400;p30"/>
          <p:cNvSpPr txBox="1"/>
          <p:nvPr>
            <p:ph idx="6" type="ctrTitle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401" name="Google Shape;401;p30"/>
          <p:cNvSpPr txBox="1"/>
          <p:nvPr>
            <p:ph idx="7" type="subTitle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02" name="Google Shape;402;p30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03" name="Google Shape;403;p30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0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0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0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0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0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0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2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"/>
          <p:cNvSpPr txBox="1"/>
          <p:nvPr>
            <p:ph type="ctrTitle"/>
          </p:nvPr>
        </p:nvSpPr>
        <p:spPr>
          <a:xfrm>
            <a:off x="915161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5" name="Google Shape;415;p31"/>
          <p:cNvSpPr txBox="1"/>
          <p:nvPr>
            <p:ph idx="1" type="subTitle"/>
          </p:nvPr>
        </p:nvSpPr>
        <p:spPr>
          <a:xfrm>
            <a:off x="879139" y="1777397"/>
            <a:ext cx="1917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6" name="Google Shape;416;p31"/>
          <p:cNvSpPr txBox="1"/>
          <p:nvPr>
            <p:ph idx="2" type="ctrTitle"/>
          </p:nvPr>
        </p:nvSpPr>
        <p:spPr>
          <a:xfrm>
            <a:off x="6345518" y="2299544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7" name="Google Shape;417;p31"/>
          <p:cNvSpPr txBox="1"/>
          <p:nvPr>
            <p:ph idx="3" type="subTitle"/>
          </p:nvPr>
        </p:nvSpPr>
        <p:spPr>
          <a:xfrm>
            <a:off x="6345518" y="1777397"/>
            <a:ext cx="18813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8" name="Google Shape;418;p31"/>
          <p:cNvSpPr txBox="1"/>
          <p:nvPr>
            <p:ph idx="4" type="ctrTitle"/>
          </p:nvPr>
        </p:nvSpPr>
        <p:spPr>
          <a:xfrm>
            <a:off x="915161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19" name="Google Shape;419;p31"/>
          <p:cNvSpPr txBox="1"/>
          <p:nvPr>
            <p:ph idx="5" type="subTitle"/>
          </p:nvPr>
        </p:nvSpPr>
        <p:spPr>
          <a:xfrm>
            <a:off x="915161" y="3353275"/>
            <a:ext cx="18813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0" name="Google Shape;420;p31"/>
          <p:cNvSpPr txBox="1"/>
          <p:nvPr>
            <p:ph idx="6" type="ctrTitle"/>
          </p:nvPr>
        </p:nvSpPr>
        <p:spPr>
          <a:xfrm>
            <a:off x="6345518" y="2861525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1" name="Google Shape;421;p31"/>
          <p:cNvSpPr txBox="1"/>
          <p:nvPr>
            <p:ph idx="7" type="subTitle"/>
          </p:nvPr>
        </p:nvSpPr>
        <p:spPr>
          <a:xfrm>
            <a:off x="6345518" y="3353275"/>
            <a:ext cx="16566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22" name="Google Shape;422;p31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23" name="Google Shape;423;p31"/>
          <p:cNvSpPr/>
          <p:nvPr/>
        </p:nvSpPr>
        <p:spPr>
          <a:xfrm>
            <a:off x="7647375" y="94960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1"/>
          <p:cNvSpPr/>
          <p:nvPr/>
        </p:nvSpPr>
        <p:spPr>
          <a:xfrm>
            <a:off x="8985850" y="4116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1"/>
          <p:cNvSpPr/>
          <p:nvPr/>
        </p:nvSpPr>
        <p:spPr>
          <a:xfrm>
            <a:off x="8359450" y="5558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1"/>
          <p:cNvSpPr/>
          <p:nvPr/>
        </p:nvSpPr>
        <p:spPr>
          <a:xfrm>
            <a:off x="9122100" y="7342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1"/>
          <p:cNvSpPr/>
          <p:nvPr/>
        </p:nvSpPr>
        <p:spPr>
          <a:xfrm>
            <a:off x="8798600" y="108865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1"/>
          <p:cNvSpPr/>
          <p:nvPr/>
        </p:nvSpPr>
        <p:spPr>
          <a:xfrm>
            <a:off x="6099342" y="-150600"/>
            <a:ext cx="96045" cy="95462"/>
          </a:xfrm>
          <a:custGeom>
            <a:rect b="b" l="l" r="r" t="t"/>
            <a:pathLst>
              <a:path extrusionOk="0" h="3109" w="3128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1"/>
          <p:cNvSpPr/>
          <p:nvPr/>
        </p:nvSpPr>
        <p:spPr>
          <a:xfrm>
            <a:off x="6702523" y="444536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1"/>
          <p:cNvSpPr/>
          <p:nvPr/>
        </p:nvSpPr>
        <p:spPr>
          <a:xfrm>
            <a:off x="5904975" y="143222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1"/>
          <p:cNvSpPr/>
          <p:nvPr/>
        </p:nvSpPr>
        <p:spPr>
          <a:xfrm>
            <a:off x="303600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1"/>
          <p:cNvSpPr/>
          <p:nvPr/>
        </p:nvSpPr>
        <p:spPr>
          <a:xfrm>
            <a:off x="816650" y="461267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 txBox="1"/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5" name="Google Shape;435;p32"/>
          <p:cNvSpPr txBox="1"/>
          <p:nvPr>
            <p:ph idx="1" type="subTitle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6" name="Google Shape;436;p32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zh-TW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zh-TW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zh-TW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zh-TW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zh-TW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858247" y="1380669"/>
            <a:ext cx="130760" cy="131015"/>
          </a:xfrm>
          <a:custGeom>
            <a:rect b="b" l="l" r="r" t="t"/>
            <a:pathLst>
              <a:path extrusionOk="0" h="4634" w="4625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/>
          <p:nvPr/>
        </p:nvSpPr>
        <p:spPr>
          <a:xfrm>
            <a:off x="1802448" y="4340187"/>
            <a:ext cx="131015" cy="131015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32"/>
          <p:cNvSpPr/>
          <p:nvPr/>
        </p:nvSpPr>
        <p:spPr>
          <a:xfrm>
            <a:off x="7196621" y="809541"/>
            <a:ext cx="131015" cy="131015"/>
          </a:xfrm>
          <a:custGeom>
            <a:rect b="b" l="l" r="r" t="t"/>
            <a:pathLst>
              <a:path extrusionOk="0" h="4634" w="4634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32"/>
          <p:cNvSpPr/>
          <p:nvPr/>
        </p:nvSpPr>
        <p:spPr>
          <a:xfrm>
            <a:off x="7826485" y="4005523"/>
            <a:ext cx="105796" cy="106050"/>
          </a:xfrm>
          <a:custGeom>
            <a:rect b="b" l="l" r="r" t="t"/>
            <a:pathLst>
              <a:path extrusionOk="0" fill="none" h="3751" w="3742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cap="flat" cmpd="sng" w="29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2"/>
          <p:cNvSpPr/>
          <p:nvPr/>
        </p:nvSpPr>
        <p:spPr>
          <a:xfrm>
            <a:off x="6669747" y="3108456"/>
            <a:ext cx="62397" cy="62397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>
            <a:off x="2127273" y="2530788"/>
            <a:ext cx="112298" cy="112553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2"/>
          <p:cNvSpPr/>
          <p:nvPr/>
        </p:nvSpPr>
        <p:spPr>
          <a:xfrm>
            <a:off x="7418926" y="3240515"/>
            <a:ext cx="112298" cy="112553"/>
          </a:xfrm>
          <a:custGeom>
            <a:rect b="b" l="l" r="r" t="t"/>
            <a:pathLst>
              <a:path extrusionOk="0" h="3981" w="3972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2"/>
          <p:cNvSpPr/>
          <p:nvPr/>
        </p:nvSpPr>
        <p:spPr>
          <a:xfrm>
            <a:off x="7751274" y="1218584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" name="Google Shape;445;p32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446" name="Google Shape;446;p3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32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449" name="Google Shape;449;p3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32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454" name="Google Shape;454;p3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7" name="Google Shape;457;p32"/>
          <p:cNvSpPr/>
          <p:nvPr/>
        </p:nvSpPr>
        <p:spPr>
          <a:xfrm>
            <a:off x="1050592" y="3209646"/>
            <a:ext cx="9132" cy="2718457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2"/>
          <p:cNvSpPr/>
          <p:nvPr/>
        </p:nvSpPr>
        <p:spPr>
          <a:xfrm>
            <a:off x="7090326" y="2590809"/>
            <a:ext cx="9132" cy="1822361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32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60" name="Google Shape;460;p32"/>
            <p:cNvSpPr/>
            <p:nvPr/>
          </p:nvSpPr>
          <p:spPr>
            <a:xfrm>
              <a:off x="2038689" y="947872"/>
              <a:ext cx="57599" cy="57834"/>
            </a:xfrm>
            <a:custGeom>
              <a:rect b="b" l="l" r="r" t="t"/>
              <a:pathLst>
                <a:path extrusionOk="0" fill="none" h="2207" w="2198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cap="flat" cmpd="sng" w="2975">
              <a:solidFill>
                <a:srgbClr val="00CFCC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2"/>
            <p:cNvSpPr/>
            <p:nvPr/>
          </p:nvSpPr>
          <p:spPr>
            <a:xfrm>
              <a:off x="2063269" y="173907"/>
              <a:ext cx="8438" cy="692074"/>
            </a:xfrm>
            <a:custGeom>
              <a:rect b="b" l="l" r="r" t="t"/>
              <a:pathLst>
                <a:path extrusionOk="0" h="26410" w="322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32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63" name="Google Shape;463;p3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32"/>
          <p:cNvSpPr/>
          <p:nvPr/>
        </p:nvSpPr>
        <p:spPr>
          <a:xfrm>
            <a:off x="6423211" y="3192659"/>
            <a:ext cx="86853" cy="86825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32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67" name="Google Shape;467;p3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list">
  <p:cSld name="CUSTOM_4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 txBox="1"/>
          <p:nvPr>
            <p:ph idx="1" type="body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71" name="Google Shape;471;p33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472" name="Google Shape;472;p33"/>
          <p:cNvSpPr txBox="1"/>
          <p:nvPr>
            <p:ph idx="2" type="body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indent="-292100" lvl="1" marL="9144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indent="-292100" lvl="2" marL="13716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indent="-292100" lvl="3" marL="18288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indent="-292100" lvl="4" marL="22860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indent="-292100" lvl="5" marL="27432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indent="-292100" lvl="6" marL="32004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indent="-292100" lvl="7" marL="36576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indent="-292100" lvl="8" marL="411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/>
        </p:txBody>
      </p:sp>
      <p:sp>
        <p:nvSpPr>
          <p:cNvPr id="473" name="Google Shape;473;p33"/>
          <p:cNvSpPr/>
          <p:nvPr/>
        </p:nvSpPr>
        <p:spPr>
          <a:xfrm>
            <a:off x="8829925" y="1123700"/>
            <a:ext cx="108650" cy="108625"/>
          </a:xfrm>
          <a:custGeom>
            <a:rect b="b" l="l" r="r" t="t"/>
            <a:pathLst>
              <a:path extrusionOk="0" h="4345" w="4346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3"/>
          <p:cNvSpPr/>
          <p:nvPr/>
        </p:nvSpPr>
        <p:spPr>
          <a:xfrm>
            <a:off x="9156250" y="1340450"/>
            <a:ext cx="111450" cy="110975"/>
          </a:xfrm>
          <a:custGeom>
            <a:rect b="b" l="l" r="r" t="t"/>
            <a:pathLst>
              <a:path extrusionOk="0" h="4439" w="4458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3"/>
          <p:cNvSpPr/>
          <p:nvPr/>
        </p:nvSpPr>
        <p:spPr>
          <a:xfrm>
            <a:off x="5809850" y="214400"/>
            <a:ext cx="108625" cy="108625"/>
          </a:xfrm>
          <a:custGeom>
            <a:rect b="b" l="l" r="r" t="t"/>
            <a:pathLst>
              <a:path extrusionOk="0" h="4345" w="4345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3"/>
          <p:cNvSpPr/>
          <p:nvPr/>
        </p:nvSpPr>
        <p:spPr>
          <a:xfrm>
            <a:off x="7079800" y="420088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3"/>
          <p:cNvSpPr/>
          <p:nvPr/>
        </p:nvSpPr>
        <p:spPr>
          <a:xfrm>
            <a:off x="7952700" y="278513"/>
            <a:ext cx="44975" cy="44500"/>
          </a:xfrm>
          <a:custGeom>
            <a:rect b="b" l="l" r="r" t="t"/>
            <a:pathLst>
              <a:path extrusionOk="0" h="1780" w="1799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3"/>
          <p:cNvSpPr/>
          <p:nvPr/>
        </p:nvSpPr>
        <p:spPr>
          <a:xfrm>
            <a:off x="7372450" y="-69325"/>
            <a:ext cx="155925" cy="155925"/>
          </a:xfrm>
          <a:custGeom>
            <a:rect b="b" l="l" r="r" t="t"/>
            <a:pathLst>
              <a:path extrusionOk="0" h="6237" w="6237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3"/>
          <p:cNvSpPr/>
          <p:nvPr/>
        </p:nvSpPr>
        <p:spPr>
          <a:xfrm>
            <a:off x="8464275" y="355050"/>
            <a:ext cx="155925" cy="156400"/>
          </a:xfrm>
          <a:custGeom>
            <a:rect b="b" l="l" r="r" t="t"/>
            <a:pathLst>
              <a:path extrusionOk="0" h="6256" w="6237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3"/>
          <p:cNvSpPr/>
          <p:nvPr/>
        </p:nvSpPr>
        <p:spPr>
          <a:xfrm>
            <a:off x="7264275" y="607363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3"/>
          <p:cNvSpPr/>
          <p:nvPr/>
        </p:nvSpPr>
        <p:spPr>
          <a:xfrm>
            <a:off x="6298850" y="907625"/>
            <a:ext cx="155925" cy="155900"/>
          </a:xfrm>
          <a:custGeom>
            <a:rect b="b" l="l" r="r" t="t"/>
            <a:pathLst>
              <a:path extrusionOk="0" h="6236" w="6237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3"/>
          <p:cNvSpPr/>
          <p:nvPr/>
        </p:nvSpPr>
        <p:spPr>
          <a:xfrm>
            <a:off x="-83000" y="4540463"/>
            <a:ext cx="164825" cy="164375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3"/>
          <p:cNvSpPr/>
          <p:nvPr/>
        </p:nvSpPr>
        <p:spPr>
          <a:xfrm>
            <a:off x="101475" y="4727738"/>
            <a:ext cx="122675" cy="122675"/>
          </a:xfrm>
          <a:custGeom>
            <a:rect b="b" l="l" r="r" t="t"/>
            <a:pathLst>
              <a:path extrusionOk="0" h="4907" w="4907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5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23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1.xml"/><Relationship Id="rId6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"/>
          <p:cNvSpPr txBox="1"/>
          <p:nvPr>
            <p:ph idx="1" type="subTitle"/>
          </p:nvPr>
        </p:nvSpPr>
        <p:spPr>
          <a:xfrm>
            <a:off x="2614625" y="2240000"/>
            <a:ext cx="4038000" cy="15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110502021 資工2B 黃曦樂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110502024 資工2B 李佳祐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110502018 資工2B 范家齊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latin typeface="Microsoft JhengHei"/>
                <a:ea typeface="Microsoft JhengHei"/>
                <a:cs typeface="Microsoft JhengHei"/>
                <a:sym typeface="Microsoft JhengHei"/>
              </a:rPr>
              <a:t>110503011 資工2B 連翔胤</a:t>
            </a:r>
            <a:endParaRPr sz="2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1" name="Google Shape;491;p36"/>
          <p:cNvSpPr txBox="1"/>
          <p:nvPr>
            <p:ph type="ctrTitle"/>
          </p:nvPr>
        </p:nvSpPr>
        <p:spPr>
          <a:xfrm>
            <a:off x="1807950" y="1113200"/>
            <a:ext cx="5838000" cy="117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5100"/>
              <a:t>占卜</a:t>
            </a:r>
            <a:endParaRPr b="1" sz="5100"/>
          </a:p>
        </p:txBody>
      </p:sp>
      <p:sp>
        <p:nvSpPr>
          <p:cNvPr id="492" name="Google Shape;492;p36"/>
          <p:cNvSpPr/>
          <p:nvPr/>
        </p:nvSpPr>
        <p:spPr>
          <a:xfrm>
            <a:off x="1917281" y="471549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6"/>
          <p:cNvSpPr/>
          <p:nvPr/>
        </p:nvSpPr>
        <p:spPr>
          <a:xfrm>
            <a:off x="7047944" y="3537816"/>
            <a:ext cx="57834" cy="57834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rgbClr val="E898A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6"/>
          <p:cNvSpPr/>
          <p:nvPr/>
        </p:nvSpPr>
        <p:spPr>
          <a:xfrm>
            <a:off x="2307882" y="3002386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rgbClr val="00CFCC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6"/>
          <p:cNvSpPr/>
          <p:nvPr/>
        </p:nvSpPr>
        <p:spPr>
          <a:xfrm>
            <a:off x="6293004" y="835609"/>
            <a:ext cx="80476" cy="80476"/>
          </a:xfrm>
          <a:custGeom>
            <a:rect b="b" l="l" r="r" t="t"/>
            <a:pathLst>
              <a:path extrusionOk="0" h="3071" w="3071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6"/>
          <p:cNvSpPr/>
          <p:nvPr/>
        </p:nvSpPr>
        <p:spPr>
          <a:xfrm>
            <a:off x="2924242" y="4302208"/>
            <a:ext cx="119993" cy="119993"/>
          </a:xfrm>
          <a:custGeom>
            <a:rect b="b" l="l" r="r" t="t"/>
            <a:pathLst>
              <a:path extrusionOk="0" h="4579" w="4579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7" name="Google Shape;497;p36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98" name="Google Shape;498;p36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0" name="Google Shape;500;p36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501" name="Google Shape;501;p36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rgbClr val="FF997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3" name="Google Shape;503;p36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504" name="Google Shape;504;p36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7" name="Google Shape;507;p36"/>
          <p:cNvSpPr/>
          <p:nvPr/>
        </p:nvSpPr>
        <p:spPr>
          <a:xfrm>
            <a:off x="2284480" y="1366600"/>
            <a:ext cx="23400" cy="3470366"/>
          </a:xfrm>
          <a:custGeom>
            <a:rect b="b" l="l" r="r" t="t"/>
            <a:pathLst>
              <a:path extrusionOk="0" h="96152" w="323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6"/>
          <p:cNvSpPr/>
          <p:nvPr/>
        </p:nvSpPr>
        <p:spPr>
          <a:xfrm flipH="1">
            <a:off x="7494353" y="1033225"/>
            <a:ext cx="23388" cy="3917374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36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0" name="Google Shape;510;p36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36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513" name="Google Shape;513;p36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5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運勢顯示畫面</a:t>
            </a:r>
            <a:endParaRPr b="1" sz="3000"/>
          </a:p>
        </p:txBody>
      </p:sp>
      <p:sp>
        <p:nvSpPr>
          <p:cNvPr id="616" name="Google Shape;616;p45"/>
          <p:cNvSpPr txBox="1"/>
          <p:nvPr/>
        </p:nvSpPr>
        <p:spPr>
          <a:xfrm>
            <a:off x="713175" y="1363275"/>
            <a:ext cx="108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1. 大吉</a:t>
            </a:r>
            <a:endParaRPr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7" name="Google Shape;617;p45"/>
          <p:cNvSpPr txBox="1"/>
          <p:nvPr/>
        </p:nvSpPr>
        <p:spPr>
          <a:xfrm>
            <a:off x="5237550" y="3120625"/>
            <a:ext cx="14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8" name="Google Shape;618;p45"/>
          <p:cNvSpPr txBox="1"/>
          <p:nvPr/>
        </p:nvSpPr>
        <p:spPr>
          <a:xfrm>
            <a:off x="869125" y="3120625"/>
            <a:ext cx="84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19" name="Google Shape;619;p45"/>
          <p:cNvSpPr txBox="1"/>
          <p:nvPr/>
        </p:nvSpPr>
        <p:spPr>
          <a:xfrm>
            <a:off x="5168525" y="1363275"/>
            <a:ext cx="84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2.吉</a:t>
            </a:r>
            <a:endParaRPr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0" name="Google Shape;620;p45"/>
          <p:cNvSpPr txBox="1"/>
          <p:nvPr/>
        </p:nvSpPr>
        <p:spPr>
          <a:xfrm>
            <a:off x="720325" y="989475"/>
            <a:ext cx="11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畫面截圖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21" name="Google Shape;6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325" y="1197000"/>
            <a:ext cx="2474025" cy="338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9325" y="1196988"/>
            <a:ext cx="2474025" cy="3361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運勢顯示畫面</a:t>
            </a:r>
            <a:endParaRPr b="1" sz="3000"/>
          </a:p>
        </p:txBody>
      </p:sp>
      <p:sp>
        <p:nvSpPr>
          <p:cNvPr id="628" name="Google Shape;628;p46"/>
          <p:cNvSpPr txBox="1"/>
          <p:nvPr/>
        </p:nvSpPr>
        <p:spPr>
          <a:xfrm>
            <a:off x="713175" y="1363275"/>
            <a:ext cx="1082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3.兇</a:t>
            </a:r>
            <a:endParaRPr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9" name="Google Shape;629;p46"/>
          <p:cNvSpPr txBox="1"/>
          <p:nvPr/>
        </p:nvSpPr>
        <p:spPr>
          <a:xfrm>
            <a:off x="5237550" y="3120625"/>
            <a:ext cx="142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0" name="Google Shape;630;p46"/>
          <p:cNvSpPr txBox="1"/>
          <p:nvPr/>
        </p:nvSpPr>
        <p:spPr>
          <a:xfrm>
            <a:off x="869125" y="3120625"/>
            <a:ext cx="846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1" name="Google Shape;631;p46"/>
          <p:cNvSpPr txBox="1"/>
          <p:nvPr/>
        </p:nvSpPr>
        <p:spPr>
          <a:xfrm>
            <a:off x="4964400" y="1363275"/>
            <a:ext cx="1026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4.大</a:t>
            </a:r>
            <a:r>
              <a:rPr lang="zh-TW" sz="21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兇</a:t>
            </a:r>
            <a:endParaRPr sz="21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32" name="Google Shape;632;p46"/>
          <p:cNvSpPr txBox="1"/>
          <p:nvPr/>
        </p:nvSpPr>
        <p:spPr>
          <a:xfrm>
            <a:off x="720325" y="989475"/>
            <a:ext cx="11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畫面截圖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33" name="Google Shape;63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2875" y="1213325"/>
            <a:ext cx="2487050" cy="336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5675" y="1172475"/>
            <a:ext cx="2441225" cy="3368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7"/>
          <p:cNvSpPr txBox="1"/>
          <p:nvPr>
            <p:ph idx="8" type="ctrTitle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運勢顯示畫面</a:t>
            </a:r>
            <a:endParaRPr b="1" sz="3000"/>
          </a:p>
        </p:txBody>
      </p:sp>
      <p:sp>
        <p:nvSpPr>
          <p:cNvPr id="640" name="Google Shape;640;p47"/>
          <p:cNvSpPr txBox="1"/>
          <p:nvPr/>
        </p:nvSpPr>
        <p:spPr>
          <a:xfrm>
            <a:off x="720325" y="989475"/>
            <a:ext cx="114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使用函式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1" name="Google Shape;641;p47"/>
          <p:cNvSpPr txBox="1"/>
          <p:nvPr/>
        </p:nvSpPr>
        <p:spPr>
          <a:xfrm>
            <a:off x="5002600" y="1371150"/>
            <a:ext cx="3537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setConsoleScreenBufferSize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SetConsoleTextAttribute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SetConsoleTitle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SetConsoleWindowInfo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SetTextColor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WriteConsoleOutputAttribute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WriteConsoleOutputCharacter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WriteString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42" name="Google Shape;642;p47"/>
          <p:cNvSpPr txBox="1"/>
          <p:nvPr/>
        </p:nvSpPr>
        <p:spPr>
          <a:xfrm>
            <a:off x="540950" y="1401900"/>
            <a:ext cx="3964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Gotoxy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GetStdHandle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Randomize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RandomRange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ReadChar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ReadString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SetConsoleCursorInfo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8"/>
          <p:cNvSpPr txBox="1"/>
          <p:nvPr>
            <p:ph idx="8"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運勢顯示畫面</a:t>
            </a:r>
            <a:endParaRPr/>
          </a:p>
        </p:txBody>
      </p:sp>
      <p:sp>
        <p:nvSpPr>
          <p:cNvPr id="648" name="Google Shape;648;p48"/>
          <p:cNvSpPr txBox="1"/>
          <p:nvPr/>
        </p:nvSpPr>
        <p:spPr>
          <a:xfrm>
            <a:off x="510275" y="1112400"/>
            <a:ext cx="48363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程式說明:</a:t>
            </a:r>
            <a:endParaRPr sz="2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與開始畫面相同,利用</a:t>
            </a:r>
            <a:r>
              <a:rPr lang="zh-TW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SetConsoleTitle、SetConsoleWindowInfo完成介面的大小與標題，SetBackGroundColor設定背景顏色。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然後重複利用Gotoxy、SetTextColor、WriteString等函式設定各項運勢標題，並且引入各項運勢後端程式之procedure,以cmp判斷數字並顯示吉兇和呈現的簽詞。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7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同時將各項運勢數字相加，以最後的總和數分入大吉(6、5、4)、吉(3、2、1、0)、兇(-1、-2、-3)、大兇(-4、-5、-6)四種整體運勢並用Gotoxy、SetTextColor、WriteString等函式呈現在畫面上方。</a:t>
            </a:r>
            <a:endParaRPr sz="17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49" name="Google Shape;64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800" y="660550"/>
            <a:ext cx="2895126" cy="392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49"/>
          <p:cNvSpPr txBox="1"/>
          <p:nvPr>
            <p:ph type="ctrTitle"/>
          </p:nvPr>
        </p:nvSpPr>
        <p:spPr>
          <a:xfrm>
            <a:off x="910850" y="1868575"/>
            <a:ext cx="4586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運勢</a:t>
            </a:r>
            <a:r>
              <a:rPr b="1" lang="zh-TW"/>
              <a:t>後端程式</a:t>
            </a:r>
            <a:endParaRPr b="1"/>
          </a:p>
        </p:txBody>
      </p:sp>
      <p:sp>
        <p:nvSpPr>
          <p:cNvPr id="655" name="Google Shape;655;p49"/>
          <p:cNvSpPr txBox="1"/>
          <p:nvPr>
            <p:ph idx="1" type="subTitle"/>
          </p:nvPr>
        </p:nvSpPr>
        <p:spPr>
          <a:xfrm>
            <a:off x="1791575" y="2700152"/>
            <a:ext cx="3101400" cy="8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連翔胤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黃曦樂</a:t>
            </a:r>
            <a:endParaRPr/>
          </a:p>
        </p:txBody>
      </p:sp>
      <p:sp>
        <p:nvSpPr>
          <p:cNvPr id="656" name="Google Shape;656;p4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8" name="Google Shape;658;p4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EC5D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0" name="Google Shape;660;p49"/>
          <p:cNvCxnSpPr>
            <a:stCxn id="65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rgbClr val="E898A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0"/>
          <p:cNvSpPr txBox="1"/>
          <p:nvPr>
            <p:ph idx="7" type="ctrTitle"/>
          </p:nvPr>
        </p:nvSpPr>
        <p:spPr>
          <a:xfrm>
            <a:off x="426400" y="145250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運勢後端程式</a:t>
            </a:r>
            <a:endParaRPr b="1"/>
          </a:p>
        </p:txBody>
      </p:sp>
      <p:sp>
        <p:nvSpPr>
          <p:cNvPr id="666" name="Google Shape;666;p50"/>
          <p:cNvSpPr txBox="1"/>
          <p:nvPr/>
        </p:nvSpPr>
        <p:spPr>
          <a:xfrm>
            <a:off x="481025" y="658675"/>
            <a:ext cx="391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使用函式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67" name="Google Shape;667;p50"/>
          <p:cNvSpPr txBox="1"/>
          <p:nvPr/>
        </p:nvSpPr>
        <p:spPr>
          <a:xfrm>
            <a:off x="546500" y="1178725"/>
            <a:ext cx="617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WaitMsg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getMseconds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1"/>
          <p:cNvSpPr txBox="1"/>
          <p:nvPr>
            <p:ph idx="7" type="ctrTitle"/>
          </p:nvPr>
        </p:nvSpPr>
        <p:spPr>
          <a:xfrm>
            <a:off x="426400" y="145250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運勢後端程式</a:t>
            </a:r>
            <a:endParaRPr b="1"/>
          </a:p>
        </p:txBody>
      </p:sp>
      <p:sp>
        <p:nvSpPr>
          <p:cNvPr id="673" name="Google Shape;673;p51"/>
          <p:cNvSpPr txBox="1"/>
          <p:nvPr/>
        </p:nvSpPr>
        <p:spPr>
          <a:xfrm>
            <a:off x="481025" y="658675"/>
            <a:ext cx="3913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程式說明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74" name="Google Shape;674;p51"/>
          <p:cNvSpPr txBox="1"/>
          <p:nvPr/>
        </p:nvSpPr>
        <p:spPr>
          <a:xfrm>
            <a:off x="510650" y="1058875"/>
            <a:ext cx="4662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首先，使用getMsecond獲取時間，以milisecond為單位回傳數值至eax。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再來，因為有三種運勢，所以我們將先前所存入eax的數值除以3取餘數後減一，如此便可以得到-1、0、1三個數字其中一個。</a:t>
            </a: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之後將這個值存入上方的變數中，作為後面判斷用的資料。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輸出的各項運勢分為：差(-1)、普(0)、良(1)三種。最終將</a:t>
            </a: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依據各項數字相加後取區間，得到本日的總體運勢：大吉(4~6)、吉(0~3)、兇(-3~-1)、大兇(-4~-6)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其中如果在前面的名字輸入"professor"，就會得到所有的運氣皆為「良」，同時整理運勢ㄨ同時整體運勢為「大吉」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2"/>
          <p:cNvSpPr txBox="1"/>
          <p:nvPr>
            <p:ph idx="7" type="ctrTitle"/>
          </p:nvPr>
        </p:nvSpPr>
        <p:spPr>
          <a:xfrm>
            <a:off x="426400" y="145250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運勢後端程式</a:t>
            </a:r>
            <a:endParaRPr b="1"/>
          </a:p>
        </p:txBody>
      </p:sp>
      <p:sp>
        <p:nvSpPr>
          <p:cNvPr id="680" name="Google Shape;680;p52"/>
          <p:cNvSpPr txBox="1"/>
          <p:nvPr/>
        </p:nvSpPr>
        <p:spPr>
          <a:xfrm>
            <a:off x="481025" y="658675"/>
            <a:ext cx="391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特殊條件截圖</a:t>
            </a:r>
            <a:endParaRPr sz="15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681" name="Google Shape;6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025" y="976423"/>
            <a:ext cx="2669799" cy="355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4825" y="1024225"/>
            <a:ext cx="2759352" cy="355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7"/>
          <p:cNvSpPr txBox="1"/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工作分配比例</a:t>
            </a:r>
            <a:endParaRPr/>
          </a:p>
        </p:txBody>
      </p:sp>
      <p:pic>
        <p:nvPicPr>
          <p:cNvPr id="521" name="Google Shape;52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850" y="1109725"/>
            <a:ext cx="6169799" cy="36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8"/>
          <p:cNvSpPr txBox="1"/>
          <p:nvPr>
            <p:ph idx="13" type="ctrTitle"/>
          </p:nvPr>
        </p:nvSpPr>
        <p:spPr>
          <a:xfrm>
            <a:off x="5960096" y="322367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運勢後端程式</a:t>
            </a:r>
            <a:endParaRPr/>
          </a:p>
        </p:txBody>
      </p:sp>
      <p:sp>
        <p:nvSpPr>
          <p:cNvPr id="527" name="Google Shape;527;p38"/>
          <p:cNvSpPr txBox="1"/>
          <p:nvPr>
            <p:ph idx="1" type="subTitle"/>
          </p:nvPr>
        </p:nvSpPr>
        <p:spPr>
          <a:xfrm>
            <a:off x="5938850" y="3809725"/>
            <a:ext cx="27921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負責人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b="1" lang="zh-TW"/>
              <a:t>連翔胤</a:t>
            </a:r>
            <a:r>
              <a:rPr lang="zh-TW"/>
              <a:t> (桃花、事業、財運)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b="1" lang="zh-TW"/>
              <a:t>黃曦樂</a:t>
            </a:r>
            <a:r>
              <a:rPr lang="zh-TW"/>
              <a:t> (家庭、友誼、健康)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</p:txBody>
      </p:sp>
      <p:sp>
        <p:nvSpPr>
          <p:cNvPr id="528" name="Google Shape;528;p38"/>
          <p:cNvSpPr txBox="1"/>
          <p:nvPr>
            <p:ph idx="4" type="ctrTitle"/>
          </p:nvPr>
        </p:nvSpPr>
        <p:spPr>
          <a:xfrm>
            <a:off x="3323700" y="3244400"/>
            <a:ext cx="1755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運勢顯示畫面</a:t>
            </a:r>
            <a:endParaRPr/>
          </a:p>
        </p:txBody>
      </p:sp>
      <p:sp>
        <p:nvSpPr>
          <p:cNvPr id="529" name="Google Shape;529;p38"/>
          <p:cNvSpPr txBox="1"/>
          <p:nvPr>
            <p:ph type="ctrTitle"/>
          </p:nvPr>
        </p:nvSpPr>
        <p:spPr>
          <a:xfrm>
            <a:off x="719150" y="3223675"/>
            <a:ext cx="21525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開始</a:t>
            </a:r>
            <a:r>
              <a:rPr lang="zh-TW"/>
              <a:t>和輸入</a:t>
            </a:r>
            <a:r>
              <a:rPr lang="zh-TW"/>
              <a:t>畫面</a:t>
            </a:r>
            <a:endParaRPr/>
          </a:p>
        </p:txBody>
      </p:sp>
      <p:sp>
        <p:nvSpPr>
          <p:cNvPr id="530" name="Google Shape;530;p38"/>
          <p:cNvSpPr txBox="1"/>
          <p:nvPr>
            <p:ph idx="2" type="subTitle"/>
          </p:nvPr>
        </p:nvSpPr>
        <p:spPr>
          <a:xfrm>
            <a:off x="774150" y="3801473"/>
            <a:ext cx="1755600" cy="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Zen Kaku Gothic New"/>
                <a:ea typeface="Zen Kaku Gothic New"/>
                <a:cs typeface="Zen Kaku Gothic New"/>
                <a:sym typeface="Zen Kaku Gothic New"/>
              </a:rPr>
              <a:t>負責人</a:t>
            </a:r>
            <a:endParaRPr>
              <a:latin typeface="Zen Kaku Gothic New"/>
              <a:ea typeface="Zen Kaku Gothic New"/>
              <a:cs typeface="Zen Kaku Gothic New"/>
              <a:sym typeface="Zen Kaku Gothic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latin typeface="Zen Kaku Gothic New"/>
                <a:ea typeface="Zen Kaku Gothic New"/>
                <a:cs typeface="Zen Kaku Gothic New"/>
                <a:sym typeface="Zen Kaku Gothic New"/>
              </a:rPr>
              <a:t>范家齊</a:t>
            </a:r>
            <a:endParaRPr b="1">
              <a:latin typeface="Zen Kaku Gothic New"/>
              <a:ea typeface="Zen Kaku Gothic New"/>
              <a:cs typeface="Zen Kaku Gothic New"/>
              <a:sym typeface="Zen Kaku Gothic New"/>
            </a:endParaRPr>
          </a:p>
        </p:txBody>
      </p:sp>
      <p:sp>
        <p:nvSpPr>
          <p:cNvPr id="531" name="Google Shape;531;p38"/>
          <p:cNvSpPr txBox="1"/>
          <p:nvPr>
            <p:ph idx="3" type="title"/>
          </p:nvPr>
        </p:nvSpPr>
        <p:spPr>
          <a:xfrm>
            <a:off x="918500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01</a:t>
            </a:r>
            <a:endParaRPr/>
          </a:p>
        </p:txBody>
      </p:sp>
      <p:sp>
        <p:nvSpPr>
          <p:cNvPr id="532" name="Google Shape;532;p38"/>
          <p:cNvSpPr txBox="1"/>
          <p:nvPr>
            <p:ph idx="5" type="subTitle"/>
          </p:nvPr>
        </p:nvSpPr>
        <p:spPr>
          <a:xfrm>
            <a:off x="3367127" y="3801480"/>
            <a:ext cx="175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負責人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r>
              <a:rPr b="1" lang="zh-TW"/>
              <a:t>李佳祐</a:t>
            </a:r>
            <a:endParaRPr b="1"/>
          </a:p>
        </p:txBody>
      </p:sp>
      <p:sp>
        <p:nvSpPr>
          <p:cNvPr id="533" name="Google Shape;533;p38"/>
          <p:cNvSpPr txBox="1"/>
          <p:nvPr>
            <p:ph idx="6" type="title"/>
          </p:nvPr>
        </p:nvSpPr>
        <p:spPr>
          <a:xfrm>
            <a:off x="3561827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02</a:t>
            </a:r>
            <a:endParaRPr/>
          </a:p>
        </p:txBody>
      </p:sp>
      <p:sp>
        <p:nvSpPr>
          <p:cNvPr id="534" name="Google Shape;534;p38"/>
          <p:cNvSpPr txBox="1"/>
          <p:nvPr>
            <p:ph idx="7" type="ctrTitle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內容大綱</a:t>
            </a:r>
            <a:endParaRPr b="1"/>
          </a:p>
        </p:txBody>
      </p:sp>
      <p:sp>
        <p:nvSpPr>
          <p:cNvPr id="535" name="Google Shape;535;p38"/>
          <p:cNvSpPr txBox="1"/>
          <p:nvPr>
            <p:ph idx="9" type="title"/>
          </p:nvPr>
        </p:nvSpPr>
        <p:spPr>
          <a:xfrm>
            <a:off x="6208504" y="264588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03</a:t>
            </a:r>
            <a:endParaRPr/>
          </a:p>
        </p:txBody>
      </p:sp>
      <p:sp>
        <p:nvSpPr>
          <p:cNvPr id="536" name="Google Shape;536;p38"/>
          <p:cNvSpPr/>
          <p:nvPr/>
        </p:nvSpPr>
        <p:spPr>
          <a:xfrm>
            <a:off x="9185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8"/>
          <p:cNvSpPr/>
          <p:nvPr/>
        </p:nvSpPr>
        <p:spPr>
          <a:xfrm>
            <a:off x="3561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38"/>
          <p:cNvSpPr/>
          <p:nvPr/>
        </p:nvSpPr>
        <p:spPr>
          <a:xfrm>
            <a:off x="62085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9" name="Google Shape;539;p38"/>
          <p:cNvCxnSpPr>
            <a:stCxn id="536" idx="1"/>
            <a:endCxn id="531" idx="1"/>
          </p:cNvCxnSpPr>
          <p:nvPr/>
        </p:nvCxnSpPr>
        <p:spPr>
          <a:xfrm>
            <a:off x="918500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0" name="Google Shape;540;p38"/>
          <p:cNvCxnSpPr>
            <a:stCxn id="537" idx="1"/>
            <a:endCxn id="533" idx="1"/>
          </p:cNvCxnSpPr>
          <p:nvPr/>
        </p:nvCxnSpPr>
        <p:spPr>
          <a:xfrm>
            <a:off x="3561827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1" name="Google Shape;541;p38"/>
          <p:cNvCxnSpPr>
            <a:stCxn id="538" idx="1"/>
            <a:endCxn id="535" idx="1"/>
          </p:cNvCxnSpPr>
          <p:nvPr/>
        </p:nvCxnSpPr>
        <p:spPr>
          <a:xfrm>
            <a:off x="6208504" y="1974800"/>
            <a:ext cx="600" cy="9600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8"/>
          <p:cNvSpPr/>
          <p:nvPr/>
        </p:nvSpPr>
        <p:spPr>
          <a:xfrm>
            <a:off x="2916138" y="989487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8"/>
          <p:cNvSpPr/>
          <p:nvPr/>
        </p:nvSpPr>
        <p:spPr>
          <a:xfrm>
            <a:off x="7032608" y="2386862"/>
            <a:ext cx="238733" cy="238031"/>
          </a:xfrm>
          <a:custGeom>
            <a:rect b="b" l="l" r="r" t="t"/>
            <a:pathLst>
              <a:path extrusionOk="0" h="6575" w="6593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8"/>
          <p:cNvSpPr/>
          <p:nvPr/>
        </p:nvSpPr>
        <p:spPr>
          <a:xfrm>
            <a:off x="1041949" y="1669267"/>
            <a:ext cx="577195" cy="577814"/>
          </a:xfrm>
          <a:custGeom>
            <a:rect b="b" l="l" r="r" t="t"/>
            <a:pathLst>
              <a:path extrusionOk="0" h="11205" w="11193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" name="Google Shape;545;p38"/>
          <p:cNvGrpSpPr/>
          <p:nvPr/>
        </p:nvGrpSpPr>
        <p:grpSpPr>
          <a:xfrm>
            <a:off x="3694558" y="1684660"/>
            <a:ext cx="577210" cy="580282"/>
            <a:chOff x="3095745" y="3805393"/>
            <a:chExt cx="352840" cy="354717"/>
          </a:xfrm>
        </p:grpSpPr>
        <p:sp>
          <p:nvSpPr>
            <p:cNvPr id="546" name="Google Shape;546;p38"/>
            <p:cNvSpPr/>
            <p:nvPr/>
          </p:nvSpPr>
          <p:spPr>
            <a:xfrm>
              <a:off x="3095745" y="3805393"/>
              <a:ext cx="272093" cy="271711"/>
            </a:xfrm>
            <a:custGeom>
              <a:rect b="b" l="l" r="r" t="t"/>
              <a:pathLst>
                <a:path extrusionOk="0" h="8537" w="8549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8"/>
            <p:cNvSpPr/>
            <p:nvPr/>
          </p:nvSpPr>
          <p:spPr>
            <a:xfrm>
              <a:off x="3184798" y="3878883"/>
              <a:ext cx="109550" cy="94018"/>
            </a:xfrm>
            <a:custGeom>
              <a:rect b="b" l="l" r="r" t="t"/>
              <a:pathLst>
                <a:path extrusionOk="0" h="2954" w="3442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8"/>
            <p:cNvSpPr/>
            <p:nvPr/>
          </p:nvSpPr>
          <p:spPr>
            <a:xfrm>
              <a:off x="3168120" y="3917331"/>
              <a:ext cx="102707" cy="87016"/>
            </a:xfrm>
            <a:custGeom>
              <a:rect b="b" l="l" r="r" t="t"/>
              <a:pathLst>
                <a:path extrusionOk="0" h="2734" w="3227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8"/>
            <p:cNvSpPr/>
            <p:nvPr/>
          </p:nvSpPr>
          <p:spPr>
            <a:xfrm>
              <a:off x="3264749" y="3976275"/>
              <a:ext cx="183836" cy="183836"/>
            </a:xfrm>
            <a:custGeom>
              <a:rect b="b" l="l" r="r" t="t"/>
              <a:pathLst>
                <a:path extrusionOk="0" h="5776" w="5776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8"/>
            <p:cNvSpPr/>
            <p:nvPr/>
          </p:nvSpPr>
          <p:spPr>
            <a:xfrm>
              <a:off x="3326526" y="4036907"/>
              <a:ext cx="62541" cy="62573"/>
            </a:xfrm>
            <a:custGeom>
              <a:rect b="b" l="l" r="r" t="t"/>
              <a:pathLst>
                <a:path extrusionOk="0" h="1966" w="1965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8"/>
            <p:cNvSpPr/>
            <p:nvPr/>
          </p:nvSpPr>
          <p:spPr>
            <a:xfrm>
              <a:off x="3196542" y="3907687"/>
              <a:ext cx="68238" cy="68238"/>
            </a:xfrm>
            <a:custGeom>
              <a:rect b="b" l="l" r="r" t="t"/>
              <a:pathLst>
                <a:path extrusionOk="0" h="2144" w="2144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38"/>
          <p:cNvGrpSpPr/>
          <p:nvPr/>
        </p:nvGrpSpPr>
        <p:grpSpPr>
          <a:xfrm>
            <a:off x="6331968" y="1684647"/>
            <a:ext cx="583817" cy="580314"/>
            <a:chOff x="3541011" y="3367320"/>
            <a:chExt cx="348257" cy="346188"/>
          </a:xfrm>
        </p:grpSpPr>
        <p:sp>
          <p:nvSpPr>
            <p:cNvPr id="553" name="Google Shape;553;p38"/>
            <p:cNvSpPr/>
            <p:nvPr/>
          </p:nvSpPr>
          <p:spPr>
            <a:xfrm>
              <a:off x="3541011" y="3367320"/>
              <a:ext cx="347906" cy="346188"/>
            </a:xfrm>
            <a:custGeom>
              <a:rect b="b" l="l" r="r" t="t"/>
              <a:pathLst>
                <a:path extrusionOk="0" h="10877" w="10931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8"/>
            <p:cNvSpPr/>
            <p:nvPr/>
          </p:nvSpPr>
          <p:spPr>
            <a:xfrm>
              <a:off x="3658105" y="3389599"/>
              <a:ext cx="208820" cy="199431"/>
            </a:xfrm>
            <a:custGeom>
              <a:rect b="b" l="l" r="r" t="t"/>
              <a:pathLst>
                <a:path extrusionOk="0" h="6266" w="6561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8"/>
            <p:cNvSpPr/>
            <p:nvPr/>
          </p:nvSpPr>
          <p:spPr>
            <a:xfrm>
              <a:off x="3720614" y="3426805"/>
              <a:ext cx="95164" cy="116011"/>
            </a:xfrm>
            <a:custGeom>
              <a:rect b="b" l="l" r="r" t="t"/>
              <a:pathLst>
                <a:path extrusionOk="0" h="3645" w="299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8"/>
            <p:cNvSpPr/>
            <p:nvPr/>
          </p:nvSpPr>
          <p:spPr>
            <a:xfrm>
              <a:off x="3773671" y="3496030"/>
              <a:ext cx="115597" cy="114993"/>
            </a:xfrm>
            <a:custGeom>
              <a:rect b="b" l="l" r="r" t="t"/>
              <a:pathLst>
                <a:path extrusionOk="0" h="3613" w="3632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9"/>
          <p:cNvSpPr txBox="1"/>
          <p:nvPr>
            <p:ph type="ctrTitle"/>
          </p:nvPr>
        </p:nvSpPr>
        <p:spPr>
          <a:xfrm>
            <a:off x="910850" y="1868575"/>
            <a:ext cx="4586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開始和輸入畫面</a:t>
            </a:r>
            <a:endParaRPr b="1"/>
          </a:p>
        </p:txBody>
      </p:sp>
      <p:sp>
        <p:nvSpPr>
          <p:cNvPr id="562" name="Google Shape;562;p39"/>
          <p:cNvSpPr txBox="1"/>
          <p:nvPr>
            <p:ph idx="1" type="subTitle"/>
          </p:nvPr>
        </p:nvSpPr>
        <p:spPr>
          <a:xfrm>
            <a:off x="1791575" y="2700145"/>
            <a:ext cx="31014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范家齊</a:t>
            </a:r>
            <a:endParaRPr/>
          </a:p>
        </p:txBody>
      </p:sp>
      <p:sp>
        <p:nvSpPr>
          <p:cNvPr id="563" name="Google Shape;563;p39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39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65" name="Google Shape;565;p39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39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7" name="Google Shape;567;p39"/>
          <p:cNvCxnSpPr>
            <a:stCxn id="563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0"/>
          <p:cNvSpPr txBox="1"/>
          <p:nvPr/>
        </p:nvSpPr>
        <p:spPr>
          <a:xfrm>
            <a:off x="185100" y="105800"/>
            <a:ext cx="408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開始與輸入名稱畫面設計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73" name="Google Shape;573;p40"/>
          <p:cNvSpPr txBox="1"/>
          <p:nvPr/>
        </p:nvSpPr>
        <p:spPr>
          <a:xfrm>
            <a:off x="185100" y="659900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程式截圖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74" name="Google Shape;57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538" y="1060100"/>
            <a:ext cx="2738835" cy="365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2400"/>
            <a:ext cx="3613515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41"/>
          <p:cNvSpPr txBox="1"/>
          <p:nvPr/>
        </p:nvSpPr>
        <p:spPr>
          <a:xfrm>
            <a:off x="185100" y="105800"/>
            <a:ext cx="408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開始與輸入名稱畫面設計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185100" y="659900"/>
            <a:ext cx="150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使用函式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82" name="Google Shape;582;p41"/>
          <p:cNvSpPr txBox="1"/>
          <p:nvPr/>
        </p:nvSpPr>
        <p:spPr>
          <a:xfrm>
            <a:off x="2187300" y="567325"/>
            <a:ext cx="4769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Gotoxy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GetStdHandle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Randomize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RandomRange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ReadChar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ReadString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SetConsoleCursorInfo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setConsoleScreenBufferSize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SetConsoleTextAttribute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SetConsoleTitle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SetConsoleWindowInfo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SetTextColor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WriteConsoleOutputAttribute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WriteConsoleOutputCharacter</a:t>
            </a:r>
            <a:endParaRPr sz="1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WriteString</a:t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42"/>
          <p:cNvSpPr txBox="1"/>
          <p:nvPr/>
        </p:nvSpPr>
        <p:spPr>
          <a:xfrm>
            <a:off x="132225" y="105800"/>
            <a:ext cx="408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開始與輸入名稱畫面設計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88" name="Google Shape;588;p42"/>
          <p:cNvSpPr txBox="1"/>
          <p:nvPr/>
        </p:nvSpPr>
        <p:spPr>
          <a:xfrm>
            <a:off x="132225" y="659900"/>
            <a:ext cx="22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程式說明－－開始畫面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89" name="Google Shape;58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200" y="105800"/>
            <a:ext cx="2538700" cy="3399476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42"/>
          <p:cNvSpPr txBox="1"/>
          <p:nvPr/>
        </p:nvSpPr>
        <p:spPr>
          <a:xfrm>
            <a:off x="132225" y="1060100"/>
            <a:ext cx="5698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Maven Pro"/>
                <a:ea typeface="Maven Pro"/>
                <a:cs typeface="Maven Pro"/>
                <a:sym typeface="Maven Pro"/>
              </a:rPr>
              <a:t>	</a:t>
            </a: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首先，藉由</a:t>
            </a: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SetConsoleTitle、SetConsoleWindowInfo、SetConsoleCursorInfo完成介面的名稱、大小與標題以及隱藏游標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接著，藉由Gotoxy、SetTextColor、WriteString寫出一個SetBackGroundColor之函式用以設定背景顏色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接著，藉由WriteConsoleOutputAttribute、WriteConsoleOutputCharacter、SetConsoleTextAttribute寫出一個WriteButton函式，可以畫出各種選項的圖案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接著以lab11中介紹到的畫盒子的方式，用對應符號以及SetTextColor、WriteString、Gotoxy等函式做出DrawSelectionBox函示，能夠與個WriteButton函式搭配達到畫出選擇框的效果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標題的呈現亦是以畫盒子的方式畫出"占卜"二字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為了點綴主畫面，用特殊文字"●"作為球形的樣式，配合Randomize、RandomRange、WriteString等函式讓開始畫面出現時會隨機在各處生成"●"作為裝飾。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最後，用ReadChar函式配合.IF來判斷鍵盤按鍵"--&gt;"、"&lt;--"、"Enter"，達到選擇的效果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3"/>
          <p:cNvSpPr txBox="1"/>
          <p:nvPr/>
        </p:nvSpPr>
        <p:spPr>
          <a:xfrm>
            <a:off x="185100" y="105800"/>
            <a:ext cx="408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chemeClr val="lt1"/>
                </a:solidFill>
              </a:rPr>
              <a:t>開始與輸入名稱畫面設計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596" name="Google Shape;596;p43"/>
          <p:cNvSpPr txBox="1"/>
          <p:nvPr/>
        </p:nvSpPr>
        <p:spPr>
          <a:xfrm>
            <a:off x="1393950" y="1202000"/>
            <a:ext cx="476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97" name="Google Shape;597;p43"/>
          <p:cNvSpPr txBox="1"/>
          <p:nvPr/>
        </p:nvSpPr>
        <p:spPr>
          <a:xfrm>
            <a:off x="185100" y="659900"/>
            <a:ext cx="22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</a:rPr>
              <a:t>程式說明－－</a:t>
            </a:r>
            <a:r>
              <a:rPr lang="zh-TW">
                <a:solidFill>
                  <a:schemeClr val="lt1"/>
                </a:solidFill>
              </a:rPr>
              <a:t>輸入名稱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98" name="Google Shape;59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725" y="105800"/>
            <a:ext cx="2568675" cy="34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43"/>
          <p:cNvSpPr txBox="1"/>
          <p:nvPr/>
        </p:nvSpPr>
        <p:spPr>
          <a:xfrm>
            <a:off x="396675" y="1294200"/>
            <a:ext cx="5064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同樣藉由先前寫的</a:t>
            </a: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SetBackGroundColor和WriteButton以及出DrawSelectionBox函式完成畫面的設計，並藉由ReadString之函式接收輸入的名稱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同時，為了不使畫面過於單調，原先我藉由"●"的圖案以及製作用來判定方向的DecideDirection函式， 設計了一個程式能夠讓球不斷在畫面中彈來彈去，卻因為ReadString會使得程式停住的關係，導致無法達到一邊輸入名稱一邊讓球在背景彈動的效果。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	最後，退而求其次，藉由事先的計算以及特意的位置設定，達到在進入輸入名稱的畫面時，會出現6顆球在畫面中彈動，最後停住形成一個星形圖案的動畫</a:t>
            </a:r>
            <a:endParaRPr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4"/>
          <p:cNvSpPr txBox="1"/>
          <p:nvPr>
            <p:ph type="ctrTitle"/>
          </p:nvPr>
        </p:nvSpPr>
        <p:spPr>
          <a:xfrm>
            <a:off x="910850" y="1868575"/>
            <a:ext cx="4586400" cy="83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運勢顯示畫面</a:t>
            </a:r>
            <a:endParaRPr b="1"/>
          </a:p>
        </p:txBody>
      </p:sp>
      <p:sp>
        <p:nvSpPr>
          <p:cNvPr id="605" name="Google Shape;605;p44"/>
          <p:cNvSpPr txBox="1"/>
          <p:nvPr>
            <p:ph idx="1" type="subTitle"/>
          </p:nvPr>
        </p:nvSpPr>
        <p:spPr>
          <a:xfrm>
            <a:off x="1791575" y="2700145"/>
            <a:ext cx="3101400" cy="6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李佳祐</a:t>
            </a:r>
            <a:endParaRPr/>
          </a:p>
        </p:txBody>
      </p:sp>
      <p:sp>
        <p:nvSpPr>
          <p:cNvPr id="606" name="Google Shape;606;p44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4"/>
          <p:cNvSpPr txBox="1"/>
          <p:nvPr>
            <p:ph idx="2" type="title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8" name="Google Shape;608;p44"/>
          <p:cNvSpPr/>
          <p:nvPr/>
        </p:nvSpPr>
        <p:spPr>
          <a:xfrm>
            <a:off x="1370476" y="3869000"/>
            <a:ext cx="6279992" cy="104326"/>
          </a:xfrm>
          <a:custGeom>
            <a:rect b="b" l="l" r="r" t="t"/>
            <a:pathLst>
              <a:path extrusionOk="0" h="2382" w="143387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rgbClr val="4A86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4"/>
          <p:cNvSpPr/>
          <p:nvPr/>
        </p:nvSpPr>
        <p:spPr>
          <a:xfrm>
            <a:off x="1369950" y="3869000"/>
            <a:ext cx="5074478" cy="104326"/>
          </a:xfrm>
          <a:custGeom>
            <a:rect b="b" l="l" r="r" t="t"/>
            <a:pathLst>
              <a:path extrusionOk="0" h="2382" w="87904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0" name="Google Shape;610;p44"/>
          <p:cNvCxnSpPr>
            <a:stCxn id="606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cap="flat" cmpd="sng" w="19050">
            <a:solidFill>
              <a:srgbClr val="FF997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