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70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2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619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74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7304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932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397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6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7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96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3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6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27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72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88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2024/11/10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59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A8E5-9247-4649-A517-25914D118AA1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94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w.news.yaho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12131B-932B-4B6C-966A-EC2E6BEDC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11/11</a:t>
            </a:r>
            <a:r>
              <a:rPr lang="zh-TW" altLang="en-US" dirty="0" smtClean="0"/>
              <a:t> </a:t>
            </a:r>
            <a:r>
              <a:rPr lang="en-US" altLang="zh-TW" dirty="0"/>
              <a:t>Python </a:t>
            </a:r>
            <a:r>
              <a:rPr lang="zh-TW" altLang="en-US" dirty="0"/>
              <a:t>爬蟲練習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F279A0-4918-4375-9D27-9F8F966D9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13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67870-CE9C-467E-B490-040415DD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抓取</a:t>
            </a:r>
            <a:r>
              <a:rPr lang="en-US" altLang="zh-TW" dirty="0"/>
              <a:t>Yahoo</a:t>
            </a:r>
            <a:r>
              <a:rPr lang="zh-TW" altLang="en-US" dirty="0"/>
              <a:t>焦點新聞標題 </a:t>
            </a:r>
            <a:r>
              <a:rPr lang="en-US" altLang="zh-TW" dirty="0"/>
              <a:t>- </a:t>
            </a:r>
            <a:r>
              <a:rPr lang="en-US" altLang="zh-TW" dirty="0">
                <a:hlinkClick r:id="rId2"/>
              </a:rPr>
              <a:t>https://tw.news.yahoo.com/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80E061B-E342-4527-AA1E-0221F6698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9635" y="2160588"/>
            <a:ext cx="8212768" cy="388143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6C9E393-6B2E-404E-9E9B-C2B9D5617D7D}"/>
              </a:ext>
            </a:extLst>
          </p:cNvPr>
          <p:cNvSpPr/>
          <p:nvPr/>
        </p:nvSpPr>
        <p:spPr>
          <a:xfrm>
            <a:off x="1130060" y="2622430"/>
            <a:ext cx="7522234" cy="3148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14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抓取</a:t>
            </a:r>
            <a:r>
              <a:rPr lang="en-US" altLang="zh-TW" dirty="0"/>
              <a:t>Yahoo</a:t>
            </a:r>
            <a:r>
              <a:rPr lang="zh-TW" altLang="en-US" dirty="0"/>
              <a:t>焦點新聞</a:t>
            </a:r>
            <a:r>
              <a:rPr lang="zh-TW" altLang="en-US" dirty="0" smtClean="0"/>
              <a:t>標題 </a:t>
            </a:r>
            <a:r>
              <a:rPr lang="en-US" altLang="zh-TW" dirty="0" smtClean="0"/>
              <a:t>- hint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按右鍵點選檢查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4" y="2560124"/>
            <a:ext cx="5734850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 smtClean="0"/>
              <a:t>Hint – </a:t>
            </a:r>
            <a:r>
              <a:rPr lang="en-US" altLang="zh-TW" dirty="0" err="1" smtClean="0"/>
              <a:t>find_all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可獲得屬性符合特定內容的</a:t>
            </a:r>
            <a:r>
              <a:rPr lang="en-US" altLang="zh-TW" dirty="0" smtClean="0"/>
              <a:t>Tag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可以將滑鼠放置右側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上觀察標題被包在哪個</a:t>
            </a:r>
            <a:r>
              <a:rPr lang="en-US" altLang="zh-TW" dirty="0" smtClean="0"/>
              <a:t>Tag</a:t>
            </a:r>
            <a:r>
              <a:rPr lang="zh-TW" altLang="en-US" dirty="0" smtClean="0"/>
              <a:t>底下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/>
              <a:t>利用</a:t>
            </a:r>
            <a:r>
              <a:rPr lang="en-US" altLang="zh-TW" dirty="0" err="1"/>
              <a:t>find_all</a:t>
            </a:r>
            <a:r>
              <a:rPr lang="en-US" altLang="zh-TW" dirty="0"/>
              <a:t>()</a:t>
            </a:r>
            <a:r>
              <a:rPr lang="zh-TW" altLang="en-US" dirty="0"/>
              <a:t>函式獲取該</a:t>
            </a:r>
            <a:r>
              <a:rPr lang="zh-TW" altLang="en-US" dirty="0" smtClean="0"/>
              <a:t>節點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57" y="2606527"/>
            <a:ext cx="7859222" cy="212437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38" y="5553412"/>
            <a:ext cx="12068175" cy="3524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557433" y="3462867"/>
            <a:ext cx="2497667" cy="1100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671453" y="4577822"/>
            <a:ext cx="269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29400" y="3860800"/>
            <a:ext cx="2345267" cy="26246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10" idx="3"/>
          </p:cNvCxnSpPr>
          <p:nvPr/>
        </p:nvCxnSpPr>
        <p:spPr>
          <a:xfrm flipV="1">
            <a:off x="8974667" y="2887133"/>
            <a:ext cx="728133" cy="110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 flipH="1">
            <a:off x="9883986" y="2717800"/>
            <a:ext cx="183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文章內容</a:t>
            </a:r>
            <a:r>
              <a:rPr lang="en-US" altLang="zh-TW" dirty="0" smtClean="0"/>
              <a:t>URL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781800" y="4326468"/>
            <a:ext cx="1888067" cy="2370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14" idx="3"/>
          </p:cNvCxnSpPr>
          <p:nvPr/>
        </p:nvCxnSpPr>
        <p:spPr>
          <a:xfrm>
            <a:off x="8669867" y="4445001"/>
            <a:ext cx="1214119" cy="50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 flipH="1">
            <a:off x="10010985" y="4749804"/>
            <a:ext cx="183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文章標題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812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D13DBE-E930-4F88-813A-9E64A1EC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抓取每個焦點新聞的</a:t>
            </a:r>
            <a:r>
              <a:rPr lang="zh-TW" altLang="en-US" dirty="0" smtClean="0"/>
              <a:t>內文  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5" y="6134511"/>
            <a:ext cx="9734550" cy="381000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6599" y="1373976"/>
            <a:ext cx="9820275" cy="45738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69301" y="3405715"/>
            <a:ext cx="2070100" cy="666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38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D13DBE-E930-4F88-813A-9E64A1EC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smtClean="0"/>
              <a:t>Hint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tag.get</a:t>
            </a:r>
            <a:r>
              <a:rPr lang="en-US" altLang="zh-TW" dirty="0" smtClean="0"/>
              <a:t>()</a:t>
            </a:r>
            <a:r>
              <a:rPr lang="zh-TW" altLang="en-US" dirty="0" smtClean="0"/>
              <a:t> 可</a:t>
            </a:r>
            <a:r>
              <a:rPr lang="zh-TW" altLang="en-US" dirty="0"/>
              <a:t>以</a:t>
            </a:r>
            <a:r>
              <a:rPr lang="zh-TW" altLang="en-US" dirty="0" smtClean="0"/>
              <a:t>取得該節點的屬性內容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tag.get</a:t>
            </a:r>
            <a:r>
              <a:rPr lang="en-US" altLang="zh-TW" dirty="0" smtClean="0"/>
              <a:t>()</a:t>
            </a:r>
            <a:r>
              <a:rPr lang="zh-TW" altLang="en-US" dirty="0" smtClean="0"/>
              <a:t>函式能夠獲取該節點的屬性內容</a:t>
            </a:r>
            <a:endParaRPr lang="en-US" altLang="zh-TW" dirty="0" smtClean="0"/>
          </a:p>
          <a:p>
            <a:r>
              <a:rPr lang="en-US" altLang="zh-TW" dirty="0" err="1" smtClean="0"/>
              <a:t>Ex:</a:t>
            </a:r>
            <a:r>
              <a:rPr lang="en-US" altLang="zh-TW" dirty="0" err="1"/>
              <a:t>svg.get</a:t>
            </a:r>
            <a:r>
              <a:rPr lang="en-US" altLang="zh-TW" dirty="0"/>
              <a:t>("class</a:t>
            </a:r>
            <a:r>
              <a:rPr lang="en-US" altLang="zh-TW" dirty="0" smtClean="0"/>
              <a:t>")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40" y="3033082"/>
            <a:ext cx="2619741" cy="34294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340" y="3501429"/>
            <a:ext cx="2419688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Hint – </a:t>
            </a:r>
            <a:r>
              <a:rPr lang="en-US" altLang="zh-TW" dirty="0" err="1" smtClean="0"/>
              <a:t>tag.string</a:t>
            </a:r>
            <a:r>
              <a:rPr lang="zh-TW" altLang="en-US" dirty="0" smtClean="0"/>
              <a:t> 可以取得該</a:t>
            </a:r>
            <a:r>
              <a:rPr lang="en-US" altLang="zh-TW" dirty="0" smtClean="0"/>
              <a:t>Tag</a:t>
            </a:r>
            <a:r>
              <a:rPr lang="zh-TW" altLang="en-US" dirty="0" smtClean="0"/>
              <a:t>內</a:t>
            </a:r>
            <a:r>
              <a:rPr lang="zh-TW" altLang="en-US" dirty="0"/>
              <a:t>的</a:t>
            </a:r>
            <a:r>
              <a:rPr lang="en-US" altLang="zh-TW" dirty="0" smtClean="0"/>
              <a:t>string 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323" y="2241044"/>
            <a:ext cx="2343477" cy="4286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23" y="3040180"/>
            <a:ext cx="2143424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1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Hint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tag.contents</a:t>
            </a:r>
            <a:r>
              <a:rPr lang="zh-TW" altLang="en-US" dirty="0" smtClean="0"/>
              <a:t>可以獲得該節點下所有子節點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61" y="2014076"/>
            <a:ext cx="2572109" cy="419158"/>
          </a:xfrm>
          <a:prstGeom prst="rect">
            <a:avLst/>
          </a:prstGeom>
        </p:spPr>
      </p:pic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6461" y="2699950"/>
            <a:ext cx="8596312" cy="145605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b="24229"/>
          <a:stretch/>
        </p:blipFill>
        <p:spPr>
          <a:xfrm>
            <a:off x="836461" y="4422718"/>
            <a:ext cx="9316750" cy="126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3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06EF47-C9C1-4C7F-BC8E-8F6B559F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將抓取到的新聞標題、連結、內文輸出成一個</a:t>
            </a:r>
            <a:r>
              <a:rPr lang="en-US" altLang="zh-TW" dirty="0"/>
              <a:t>yahooNews.xlsx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960E67E-C879-4D88-89F8-D6A80A0B2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95364"/>
            <a:ext cx="8596312" cy="301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7623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432</TotalTime>
  <Words>152</Words>
  <Application>Microsoft Office PowerPoint</Application>
  <PresentationFormat>寬螢幕</PresentationFormat>
  <Paragraphs>25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Trebuchet MS</vt:lpstr>
      <vt:lpstr>Wingdings 3</vt:lpstr>
      <vt:lpstr>多面向</vt:lpstr>
      <vt:lpstr>11/11 Python 爬蟲練習</vt:lpstr>
      <vt:lpstr>1. 抓取Yahoo焦點新聞標題 - https://tw.news.yahoo.com/</vt:lpstr>
      <vt:lpstr>1. 抓取Yahoo焦點新聞標題 - hint</vt:lpstr>
      <vt:lpstr>1. Hint – find_all()可獲得屬性符合特定內容的Tag</vt:lpstr>
      <vt:lpstr>2. 抓取每個焦點新聞的內文  </vt:lpstr>
      <vt:lpstr>2. Hint – tag.get() 可以取得該節點的屬性內容</vt:lpstr>
      <vt:lpstr>2. Hint – tag.string 可以取得該Tag內的string </vt:lpstr>
      <vt:lpstr>2. Hint – tag.contents可以獲得該節點下所有子節點</vt:lpstr>
      <vt:lpstr>3.將抓取到的新聞標題、連結、內文輸出成一個yahooNews.xlsx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ltlab</dc:creator>
  <cp:lastModifiedBy>Liu</cp:lastModifiedBy>
  <cp:revision>14</cp:revision>
  <dcterms:created xsi:type="dcterms:W3CDTF">2022-11-17T06:40:58Z</dcterms:created>
  <dcterms:modified xsi:type="dcterms:W3CDTF">2024-11-10T01:57:01Z</dcterms:modified>
</cp:coreProperties>
</file>