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68" r:id="rId5"/>
    <p:sldId id="269" r:id="rId6"/>
    <p:sldId id="266" r:id="rId7"/>
    <p:sldId id="267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0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61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4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30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32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97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6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6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2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7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88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5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A8E5-9247-4649-A517-25914D118AA1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2131B-932B-4B6C-966A-EC2E6BEDC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63062" cy="1646302"/>
          </a:xfrm>
        </p:spPr>
        <p:txBody>
          <a:bodyPr/>
          <a:lstStyle/>
          <a:p>
            <a:r>
              <a:rPr lang="en-US" altLang="zh-TW" dirty="0"/>
              <a:t>11/28</a:t>
            </a:r>
            <a:r>
              <a:rPr lang="zh-TW" altLang="en-US" dirty="0"/>
              <a:t> </a:t>
            </a:r>
            <a:r>
              <a:rPr lang="en-US" altLang="zh-TW" dirty="0"/>
              <a:t>Python </a:t>
            </a:r>
            <a:r>
              <a:rPr lang="zh-TW" altLang="en-US" dirty="0"/>
              <a:t>決策樹練習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F279A0-4918-4375-9D27-9F8F966D9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13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使用</a:t>
            </a:r>
            <a:r>
              <a:rPr lang="en-US" altLang="zh-TW" dirty="0"/>
              <a:t>pandas</a:t>
            </a:r>
            <a:r>
              <a:rPr lang="zh-TW" altLang="en-US" dirty="0"/>
              <a:t>讀取</a:t>
            </a:r>
            <a:r>
              <a:rPr lang="en-US" altLang="zh-TW" dirty="0"/>
              <a:t>'data.csv'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EBBE416-9BEB-FFED-E03D-A75F7AE4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538" y="1575528"/>
            <a:ext cx="4471460" cy="5008036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6414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將</a:t>
            </a:r>
            <a:r>
              <a:rPr lang="en-US" altLang="zh-TW" dirty="0" err="1"/>
              <a:t>dateframe</a:t>
            </a:r>
            <a:r>
              <a:rPr lang="zh-TW" altLang="en-US" dirty="0"/>
              <a:t>中的欄位轉為離散值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53344AA-ACBB-1E8E-B358-2A07731CA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335" y="1294169"/>
            <a:ext cx="6521142" cy="5378172"/>
          </a:xfrm>
        </p:spPr>
      </p:pic>
    </p:spTree>
    <p:extLst>
      <p:ext uri="{BB962C8B-B14F-4D97-AF65-F5344CB8AC3E}">
        <p14:creationId xmlns:p14="http://schemas.microsoft.com/office/powerpoint/2010/main" val="59957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686E600-5959-3C57-F49F-1A11B6734BE2}"/>
              </a:ext>
            </a:extLst>
          </p:cNvPr>
          <p:cNvSpPr txBox="1"/>
          <p:nvPr/>
        </p:nvSpPr>
        <p:spPr>
          <a:xfrm>
            <a:off x="988417" y="1704658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pd.get_dummies</a:t>
            </a:r>
            <a:r>
              <a:rPr lang="en-US" altLang="zh-TW" dirty="0"/>
              <a:t>()</a:t>
            </a:r>
            <a:r>
              <a:rPr lang="zh-TW" altLang="en-US" dirty="0" smtClean="0"/>
              <a:t>將三種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類型值的欄位轉二元欄位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9F12F22-F443-FEC0-2B1B-2B8CE617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63" y="2302847"/>
            <a:ext cx="2954838" cy="29159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FE767FD-9720-8CCA-6A4C-2CCA7DD0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16" y="2877451"/>
            <a:ext cx="1458595" cy="363472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4C88873-FB6A-69F7-D04F-BA707A25B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379" y="2877451"/>
            <a:ext cx="2728513" cy="3618500"/>
          </a:xfrm>
          <a:prstGeom prst="rect">
            <a:avLst/>
          </a:prstGeom>
        </p:spPr>
      </p:pic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504A20B7-5B3B-10CE-EEF1-B79EF1D9FD57}"/>
              </a:ext>
            </a:extLst>
          </p:cNvPr>
          <p:cNvSpPr/>
          <p:nvPr/>
        </p:nvSpPr>
        <p:spPr>
          <a:xfrm>
            <a:off x="3172879" y="4477310"/>
            <a:ext cx="905522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36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Hints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7EB1F5-30D4-9681-2E2C-D41F5A23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95" y="3786805"/>
            <a:ext cx="6735115" cy="4286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67810D8-65DA-E96C-941A-1ED632CFD01C}"/>
              </a:ext>
            </a:extLst>
          </p:cNvPr>
          <p:cNvSpPr txBox="1"/>
          <p:nvPr/>
        </p:nvSpPr>
        <p:spPr>
          <a:xfrm>
            <a:off x="1008634" y="2888279"/>
            <a:ext cx="762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df.map</a:t>
            </a:r>
            <a:r>
              <a:rPr lang="en-US" altLang="zh-TW" dirty="0"/>
              <a:t>()</a:t>
            </a:r>
            <a:r>
              <a:rPr lang="zh-TW" altLang="en-US" dirty="0"/>
              <a:t>或是</a:t>
            </a:r>
            <a:r>
              <a:rPr lang="en-US" altLang="zh-TW" dirty="0" err="1"/>
              <a:t>df.replace</a:t>
            </a:r>
            <a:r>
              <a:rPr lang="en-US" altLang="zh-TW" dirty="0"/>
              <a:t>()</a:t>
            </a:r>
            <a:r>
              <a:rPr lang="zh-TW" altLang="en-US" dirty="0"/>
              <a:t>將欄位替換成</a:t>
            </a:r>
            <a:r>
              <a:rPr lang="en-US" altLang="zh-TW" dirty="0"/>
              <a:t>(True/False)</a:t>
            </a:r>
            <a:r>
              <a:rPr lang="zh-TW" altLang="en-US" dirty="0"/>
              <a:t>或是</a:t>
            </a:r>
            <a:r>
              <a:rPr lang="en-US" altLang="zh-TW" dirty="0"/>
              <a:t>(1/0)</a:t>
            </a:r>
            <a:r>
              <a:rPr lang="zh-TW" altLang="en-US" dirty="0"/>
              <a:t>的</a:t>
            </a:r>
            <a:r>
              <a:rPr lang="en-US" altLang="zh-TW" dirty="0"/>
              <a:t>Type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5CF0646-87F5-2EA6-0DB7-2715B81B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95" y="4502669"/>
            <a:ext cx="5964725" cy="33663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686E600-5959-3C57-F49F-1A11B6734BE2}"/>
              </a:ext>
            </a:extLst>
          </p:cNvPr>
          <p:cNvSpPr txBox="1"/>
          <p:nvPr/>
        </p:nvSpPr>
        <p:spPr>
          <a:xfrm>
            <a:off x="988417" y="1704658"/>
            <a:ext cx="672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df.drop</a:t>
            </a:r>
            <a:r>
              <a:rPr lang="en-US" altLang="zh-TW" dirty="0"/>
              <a:t>()</a:t>
            </a:r>
            <a:r>
              <a:rPr lang="zh-TW" altLang="en-US" dirty="0"/>
              <a:t>刪除不要的</a:t>
            </a:r>
            <a:r>
              <a:rPr lang="en-US" altLang="zh-TW" dirty="0"/>
              <a:t>column</a:t>
            </a:r>
            <a:r>
              <a:rPr lang="zh-TW" altLang="en-US" dirty="0"/>
              <a:t>，使用</a:t>
            </a:r>
            <a:r>
              <a:rPr lang="en-US" altLang="zh-TW" dirty="0" err="1"/>
              <a:t>df.join</a:t>
            </a:r>
            <a:r>
              <a:rPr lang="en-US" altLang="zh-TW" dirty="0"/>
              <a:t>()</a:t>
            </a:r>
            <a:r>
              <a:rPr lang="zh-TW" altLang="en-US" dirty="0"/>
              <a:t>添加新的</a:t>
            </a:r>
            <a:r>
              <a:rPr lang="en-US" altLang="zh-TW" dirty="0"/>
              <a:t>column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37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19427" cy="1320800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使用</a:t>
            </a:r>
            <a:r>
              <a:rPr lang="en-US" altLang="zh-TW" dirty="0"/>
              <a:t>decision tree</a:t>
            </a:r>
            <a:r>
              <a:rPr lang="zh-TW" altLang="en-US" dirty="0"/>
              <a:t>預測</a:t>
            </a:r>
            <a:r>
              <a:rPr lang="en-US" altLang="zh-TW" dirty="0" err="1"/>
              <a:t>PlayTennis</a:t>
            </a:r>
            <a:r>
              <a:rPr lang="zh-TW" altLang="en-US" dirty="0"/>
              <a:t>的結果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ED45C3-3E2C-BFAB-0040-EC204380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90" y="1806282"/>
            <a:ext cx="6180381" cy="45339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9F32CFA-A489-0F53-E419-3E84DA95BCD6}"/>
              </a:ext>
            </a:extLst>
          </p:cNvPr>
          <p:cNvSpPr txBox="1"/>
          <p:nvPr/>
        </p:nvSpPr>
        <p:spPr>
          <a:xfrm>
            <a:off x="1074198" y="1806282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透過前面的資料</a:t>
            </a:r>
            <a:r>
              <a:rPr lang="en-US" altLang="zh-TW" dirty="0"/>
              <a:t>fit</a:t>
            </a:r>
            <a:r>
              <a:rPr lang="zh-TW" altLang="en-US" dirty="0"/>
              <a:t>之後，</a:t>
            </a:r>
            <a:endParaRPr lang="en-US" altLang="zh-TW" dirty="0"/>
          </a:p>
          <a:p>
            <a:r>
              <a:rPr lang="zh-TW" altLang="en-US" dirty="0"/>
              <a:t>將決策樹的結構輸出</a:t>
            </a:r>
            <a:r>
              <a:rPr lang="en-US" altLang="zh-TW" dirty="0"/>
              <a:t>plot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518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19427" cy="1320800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寫程式運算</a:t>
            </a:r>
            <a:r>
              <a:rPr lang="en-US" altLang="zh-TW" dirty="0"/>
              <a:t>entropy</a:t>
            </a:r>
            <a:r>
              <a:rPr lang="zh-TW" altLang="en-US" dirty="0"/>
              <a:t>驗證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E4812B-E3AB-8E73-FA27-9F2E5C78DE5D}"/>
              </a:ext>
            </a:extLst>
          </p:cNvPr>
          <p:cNvSpPr txBox="1"/>
          <p:nvPr/>
        </p:nvSpPr>
        <p:spPr>
          <a:xfrm>
            <a:off x="1411550" y="2423604"/>
            <a:ext cx="3426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撰寫</a:t>
            </a:r>
            <a:r>
              <a:rPr lang="zh-TW" altLang="en-US" dirty="0"/>
              <a:t>程式運算決策樹在第一層中，選擇各個</a:t>
            </a:r>
            <a:r>
              <a:rPr lang="en-US" altLang="zh-TW" dirty="0"/>
              <a:t>column</a:t>
            </a:r>
            <a:r>
              <a:rPr lang="zh-TW" altLang="en-US" dirty="0" smtClean="0"/>
              <a:t>時分類後的 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和與</a:t>
            </a:r>
            <a:r>
              <a:rPr lang="en-US" altLang="zh-TW" dirty="0" smtClean="0"/>
              <a:t>information gain</a:t>
            </a:r>
            <a:r>
              <a:rPr lang="zh-TW" altLang="en-US" dirty="0" smtClean="0"/>
              <a:t>，</a:t>
            </a:r>
            <a:r>
              <a:rPr lang="zh-TW" altLang="en-US" dirty="0" smtClean="0"/>
              <a:t>並列印出來，如右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 smtClean="0"/>
              <a:t>列印</a:t>
            </a:r>
            <a:r>
              <a:rPr lang="zh-TW" altLang="en-US" dirty="0"/>
              <a:t>出</a:t>
            </a:r>
            <a:r>
              <a:rPr lang="zh-TW" altLang="en-US" dirty="0" smtClean="0"/>
              <a:t>找出</a:t>
            </a:r>
            <a:r>
              <a:rPr lang="zh-TW" altLang="en-US" dirty="0"/>
              <a:t>最佳選擇，並</a:t>
            </a:r>
            <a:r>
              <a:rPr lang="zh-TW" altLang="en-US" dirty="0" smtClean="0"/>
              <a:t>檢查先前使用</a:t>
            </a:r>
            <a:r>
              <a:rPr lang="en-US" altLang="zh-TW" dirty="0" err="1" smtClean="0"/>
              <a:t>skLearn</a:t>
            </a:r>
            <a:r>
              <a:rPr lang="zh-TW" altLang="en-US" dirty="0" smtClean="0"/>
              <a:t>決策樹第一層的</a:t>
            </a:r>
            <a:r>
              <a:rPr lang="zh-TW" altLang="en-US" dirty="0"/>
              <a:t>選擇是否吻合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1930400"/>
            <a:ext cx="5700032" cy="43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686E600-5959-3C57-F49F-1A11B6734BE2}"/>
              </a:ext>
            </a:extLst>
          </p:cNvPr>
          <p:cNvSpPr txBox="1"/>
          <p:nvPr/>
        </p:nvSpPr>
        <p:spPr>
          <a:xfrm>
            <a:off x="988417" y="1704658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找出</a:t>
            </a:r>
            <a:r>
              <a:rPr lang="en-US" altLang="zh-TW" dirty="0" err="1"/>
              <a:t>df</a:t>
            </a:r>
            <a:r>
              <a:rPr lang="zh-TW" altLang="en-US" dirty="0"/>
              <a:t>中指定條件個數的程式碼參考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156346-1721-16B1-35A0-8B7929FE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17" y="2184015"/>
            <a:ext cx="7278116" cy="110505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778FFBC-E5CB-D84A-DE63-E24B84E56CB0}"/>
              </a:ext>
            </a:extLst>
          </p:cNvPr>
          <p:cNvSpPr txBox="1"/>
          <p:nvPr/>
        </p:nvSpPr>
        <p:spPr>
          <a:xfrm>
            <a:off x="988417" y="3429000"/>
            <a:ext cx="57362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’Wind’</a:t>
            </a:r>
            <a:r>
              <a:rPr lang="zh-TW" altLang="en-US" dirty="0"/>
              <a:t>欄位來說，必須找出</a:t>
            </a:r>
            <a:r>
              <a:rPr lang="en-US" altLang="zh-TW" dirty="0" err="1"/>
              <a:t>df</a:t>
            </a:r>
            <a:r>
              <a:rPr lang="en-US" altLang="zh-TW" dirty="0"/>
              <a:t>[‘Wind’]</a:t>
            </a:r>
            <a:r>
              <a:rPr lang="zh-TW" altLang="en-US" dirty="0"/>
              <a:t>和</a:t>
            </a:r>
            <a:endParaRPr lang="en-US" altLang="zh-TW" dirty="0"/>
          </a:p>
          <a:p>
            <a:r>
              <a:rPr lang="en-US" altLang="zh-TW" dirty="0" err="1"/>
              <a:t>df</a:t>
            </a:r>
            <a:r>
              <a:rPr lang="en-US" altLang="zh-TW" dirty="0"/>
              <a:t>[‘</a:t>
            </a:r>
            <a:r>
              <a:rPr lang="en-US" altLang="zh-TW" dirty="0" err="1"/>
              <a:t>PlayTennis</a:t>
            </a:r>
            <a:r>
              <a:rPr lang="en-US" altLang="zh-TW" dirty="0"/>
              <a:t>‘]</a:t>
            </a:r>
            <a:r>
              <a:rPr lang="zh-TW" altLang="en-US" dirty="0"/>
              <a:t>為</a:t>
            </a:r>
            <a:r>
              <a:rPr lang="en-US" altLang="zh-TW" dirty="0"/>
              <a:t>True or False</a:t>
            </a:r>
            <a:r>
              <a:rPr lang="zh-TW" altLang="en-US" dirty="0"/>
              <a:t>時的個數</a:t>
            </a:r>
            <a:r>
              <a:rPr lang="en-US" altLang="zh-TW" dirty="0"/>
              <a:t>(</a:t>
            </a:r>
            <a:r>
              <a:rPr lang="zh-TW" altLang="en-US" dirty="0"/>
              <a:t>總共</a:t>
            </a:r>
            <a:r>
              <a:rPr lang="en-US" altLang="zh-TW" dirty="0"/>
              <a:t>2*2=4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並透過這幾項數值算出</a:t>
            </a:r>
            <a:r>
              <a:rPr lang="en-US" altLang="zh-TW" dirty="0"/>
              <a:t>entropy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可以按照</a:t>
            </a:r>
            <a:r>
              <a:rPr lang="en-US" altLang="zh-TW" dirty="0"/>
              <a:t>pdf</a:t>
            </a:r>
            <a:r>
              <a:rPr lang="zh-TW" altLang="en-US" dirty="0"/>
              <a:t>中算出</a:t>
            </a:r>
            <a:r>
              <a:rPr lang="en-US" altLang="zh-TW" dirty="0"/>
              <a:t>Gain(</a:t>
            </a:r>
            <a:r>
              <a:rPr lang="zh-TW" altLang="en-US" dirty="0"/>
              <a:t>找最大值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也可以單純計算選擇結果的</a:t>
            </a:r>
            <a:r>
              <a:rPr lang="en-US" altLang="zh-TW" dirty="0"/>
              <a:t>entropy(</a:t>
            </a:r>
            <a:r>
              <a:rPr lang="zh-TW" altLang="en-US" dirty="0"/>
              <a:t>求最小值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8F599A8-4D00-B696-C1E3-A86D1663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97" y="3055150"/>
            <a:ext cx="2519303" cy="328202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2708B56-64FD-A1B7-BA00-4CB7B5ED1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975" y="5574163"/>
            <a:ext cx="3753039" cy="10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698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</TotalTime>
  <Words>228</Words>
  <Application>Microsoft Office PowerPoint</Application>
  <PresentationFormat>寬螢幕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11/28 Python 決策樹練習</vt:lpstr>
      <vt:lpstr>1. 使用pandas讀取'data.csv'</vt:lpstr>
      <vt:lpstr>2. 將dateframe中的欄位轉為離散值</vt:lpstr>
      <vt:lpstr>2. Hints</vt:lpstr>
      <vt:lpstr>2. Hints</vt:lpstr>
      <vt:lpstr>3. 使用decision tree預測PlayTennis的結果</vt:lpstr>
      <vt:lpstr>4. 寫程式運算entropy驗證</vt:lpstr>
      <vt:lpstr>4.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ltlab</dc:creator>
  <cp:lastModifiedBy>Liu</cp:lastModifiedBy>
  <cp:revision>19</cp:revision>
  <dcterms:created xsi:type="dcterms:W3CDTF">2022-11-17T06:40:58Z</dcterms:created>
  <dcterms:modified xsi:type="dcterms:W3CDTF">2024-11-17T01:42:46Z</dcterms:modified>
</cp:coreProperties>
</file>