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29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5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8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3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4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43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2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3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2970-3738-4712-9862-56B174DA4739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28E99D-AB57-475C-B0FE-886A6CEE4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DF593-B9D5-4EBC-8761-EA6AFCAC7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mtClean="0"/>
              <a:t>11/24</a:t>
            </a:r>
            <a:r>
              <a:rPr lang="zh-TW" altLang="en-US" smtClean="0"/>
              <a:t> </a:t>
            </a:r>
            <a:r>
              <a:rPr lang="en-US" altLang="zh-TW" dirty="0"/>
              <a:t>K-means 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E2D8B1-4D51-B2DA-CFCB-1CE1A0DAD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3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C4BF-3F8B-A286-E7FF-F63CA98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52E91-E567-3721-6FD8-35B761DD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使用</a:t>
            </a:r>
            <a:r>
              <a:rPr lang="en-US" altLang="zh-TW" sz="2400" dirty="0" err="1"/>
              <a:t>sklearn.cluster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Kmeans</a:t>
            </a:r>
            <a:r>
              <a:rPr lang="zh-TW" altLang="en-US" sz="2400" dirty="0"/>
              <a:t>，將</a:t>
            </a:r>
            <a:r>
              <a:rPr lang="en-US" altLang="zh-TW" sz="2400" dirty="0"/>
              <a:t>400</a:t>
            </a:r>
            <a:r>
              <a:rPr lang="zh-TW" altLang="en-US" sz="2400" dirty="0"/>
              <a:t>筆資料分為</a:t>
            </a:r>
            <a:r>
              <a:rPr lang="en-US" altLang="zh-TW" sz="2400" dirty="0"/>
              <a:t>4</a:t>
            </a:r>
            <a:r>
              <a:rPr lang="zh-TW" altLang="en-US" sz="2400" dirty="0"/>
              <a:t>群，繪圖出來</a:t>
            </a:r>
            <a:r>
              <a:rPr lang="en-US" altLang="zh-TW" sz="2400" dirty="0"/>
              <a:t>(</a:t>
            </a:r>
            <a:r>
              <a:rPr lang="zh-TW" altLang="en-US" sz="2400" dirty="0"/>
              <a:t>如上課投影片所示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自行寫出演算法將上述標準化後的資料分群、繪圖，和上述結果進行比較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27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A60D9-2879-CF9F-D537-E80580B1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920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如上課投影片所示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將資料改為</a:t>
            </a:r>
            <a:r>
              <a:rPr lang="en-US" altLang="zh-TW" dirty="0"/>
              <a:t>400</a:t>
            </a:r>
            <a:r>
              <a:rPr lang="zh-TW" altLang="en-US" dirty="0"/>
              <a:t>筆、分</a:t>
            </a:r>
            <a:r>
              <a:rPr lang="en-US" altLang="zh-TW" dirty="0"/>
              <a:t>4</a:t>
            </a:r>
            <a:r>
              <a:rPr lang="zh-TW" altLang="en-US" dirty="0"/>
              <a:t>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4489C-D6EF-EA98-8696-0543145E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488"/>
            <a:ext cx="8596668" cy="4573806"/>
          </a:xfrm>
        </p:spPr>
        <p:txBody>
          <a:bodyPr>
            <a:normAutofit/>
          </a:bodyPr>
          <a:lstStyle/>
          <a:p>
            <a:r>
              <a:rPr lang="zh-TW" altLang="en-US" sz="1900" b="1" dirty="0">
                <a:latin typeface="+mj-ea"/>
                <a:ea typeface="+mj-ea"/>
              </a:rPr>
              <a:t>使用</a:t>
            </a:r>
            <a:r>
              <a:rPr lang="en-US" altLang="zh-TW" sz="1900" b="1" dirty="0" err="1">
                <a:latin typeface="+mj-ea"/>
                <a:ea typeface="+mj-ea"/>
              </a:rPr>
              <a:t>make_blobs</a:t>
            </a:r>
            <a:r>
              <a:rPr lang="en-US" altLang="zh-TW" sz="1900" b="1" dirty="0">
                <a:latin typeface="+mj-ea"/>
                <a:ea typeface="+mj-ea"/>
              </a:rPr>
              <a:t>()</a:t>
            </a:r>
            <a:r>
              <a:rPr lang="zh-TW" altLang="en-US" sz="1900" b="1" dirty="0">
                <a:latin typeface="+mj-ea"/>
                <a:ea typeface="+mj-ea"/>
              </a:rPr>
              <a:t>生成資料：</a:t>
            </a:r>
            <a:r>
              <a:rPr lang="pt-BR" altLang="zh-TW" sz="1900" b="1" dirty="0">
                <a:latin typeface="+mj-ea"/>
                <a:ea typeface="+mj-ea"/>
              </a:rPr>
              <a:t>n_samples=400, centers=4</a:t>
            </a:r>
            <a:r>
              <a:rPr lang="zh-TW" altLang="en-US" sz="1900" b="1" dirty="0">
                <a:latin typeface="+mj-ea"/>
                <a:ea typeface="+mj-ea"/>
              </a:rPr>
              <a:t> 其餘不變</a:t>
            </a:r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900" b="1" dirty="0">
              <a:latin typeface="+mj-ea"/>
              <a:ea typeface="+mj-ea"/>
            </a:endParaRPr>
          </a:p>
          <a:p>
            <a:r>
              <a:rPr lang="zh-TW" altLang="en-US" sz="1900" b="1" dirty="0">
                <a:latin typeface="+mj-ea"/>
                <a:ea typeface="+mj-ea"/>
              </a:rPr>
              <a:t>將資料標準化</a:t>
            </a:r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endParaRPr lang="en-US" altLang="zh-TW" sz="1900" b="1" dirty="0">
              <a:latin typeface="+mj-ea"/>
              <a:ea typeface="+mj-ea"/>
            </a:endParaRPr>
          </a:p>
          <a:p>
            <a:r>
              <a:rPr lang="en-US" altLang="zh-TW" sz="1900" b="1" dirty="0" err="1">
                <a:latin typeface="+mj-ea"/>
                <a:ea typeface="+mj-ea"/>
              </a:rPr>
              <a:t>Kmeans</a:t>
            </a:r>
            <a:r>
              <a:rPr lang="en-US" altLang="zh-TW" sz="1900" b="1" dirty="0">
                <a:latin typeface="+mj-ea"/>
                <a:ea typeface="+mj-ea"/>
              </a:rPr>
              <a:t> </a:t>
            </a:r>
            <a:r>
              <a:rPr lang="zh-TW" altLang="en-US" sz="1900" b="1" dirty="0">
                <a:latin typeface="+mj-ea"/>
                <a:ea typeface="+mj-ea"/>
              </a:rPr>
              <a:t>：</a:t>
            </a:r>
            <a:r>
              <a:rPr lang="en-US" altLang="zh-TW" sz="1900" b="1" dirty="0" err="1">
                <a:latin typeface="+mj-ea"/>
                <a:ea typeface="+mj-ea"/>
              </a:rPr>
              <a:t>n_clusters</a:t>
            </a:r>
            <a:r>
              <a:rPr lang="en-US" altLang="zh-TW" sz="1900" b="1" dirty="0">
                <a:latin typeface="+mj-ea"/>
                <a:ea typeface="+mj-ea"/>
              </a:rPr>
              <a:t>=4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	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611F2D-5938-5A38-5572-0713B931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5" y="1984527"/>
            <a:ext cx="6611273" cy="771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FA39B5-8ADC-E5B4-74BA-2FCEE26C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5" y="3230147"/>
            <a:ext cx="6058746" cy="5906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7FBE7B-CBA1-8489-CD3C-104B2A7C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45" y="4429605"/>
            <a:ext cx="577295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2C82E-3726-996B-E9BB-4D6246CA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6" y="106556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000" b="1" dirty="0"/>
              <a:t>繪圖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7D596D-ACB2-8AD5-17DF-AF7423A2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51" y="1065567"/>
            <a:ext cx="6140258" cy="42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62F34-E13C-3A36-B0C1-E57BD14A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自行寫出演算法計算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90A56-30C4-2B54-3EEF-BB007430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9157"/>
            <a:ext cx="10013245" cy="4472206"/>
          </a:xfrm>
        </p:spPr>
        <p:txBody>
          <a:bodyPr/>
          <a:lstStyle/>
          <a:p>
            <a:r>
              <a:rPr lang="zh-TW" altLang="en-US" dirty="0"/>
              <a:t>將前面產生的</a:t>
            </a:r>
            <a:r>
              <a:rPr lang="en-US" altLang="zh-TW" dirty="0"/>
              <a:t>400</a:t>
            </a:r>
            <a:r>
              <a:rPr lang="zh-TW" altLang="en-US" dirty="0"/>
              <a:t>筆標準化後的資料</a:t>
            </a:r>
            <a:r>
              <a:rPr lang="en-US" altLang="zh-TW" dirty="0"/>
              <a:t>(</a:t>
            </a:r>
            <a:r>
              <a:rPr lang="en-US" altLang="zh-TW" dirty="0" err="1"/>
              <a:t>scaled_features</a:t>
            </a:r>
            <a:r>
              <a:rPr lang="en-US" altLang="zh-TW" dirty="0"/>
              <a:t>)</a:t>
            </a:r>
            <a:r>
              <a:rPr lang="zh-TW" altLang="en-US" dirty="0"/>
              <a:t>拿來做使用，一樣分為四群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先隨機選出</a:t>
            </a:r>
            <a:r>
              <a:rPr lang="en-US" altLang="zh-TW" dirty="0"/>
              <a:t>4</a:t>
            </a:r>
            <a:r>
              <a:rPr lang="zh-TW" altLang="en-US" dirty="0"/>
              <a:t>個點，作為初始重心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將每一點分別計算出到</a:t>
            </a:r>
            <a:r>
              <a:rPr lang="en-US" altLang="zh-TW" dirty="0"/>
              <a:t>4</a:t>
            </a:r>
            <a:r>
              <a:rPr lang="zh-TW" altLang="en-US" dirty="0"/>
              <a:t>個重心距離，選擇距離最近的那一點，作為分群依據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分為四群後，每群中再自行計算出平均值，做為新的重心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若新的重心和原來相同</a:t>
            </a:r>
            <a:r>
              <a:rPr lang="en-US" altLang="zh-TW" dirty="0"/>
              <a:t>(</a:t>
            </a:r>
            <a:r>
              <a:rPr lang="zh-TW" altLang="en-US" dirty="0"/>
              <a:t>沒有變化</a:t>
            </a:r>
            <a:r>
              <a:rPr lang="en-US" altLang="zh-TW" dirty="0"/>
              <a:t>)</a:t>
            </a:r>
            <a:r>
              <a:rPr lang="zh-TW" altLang="en-US" dirty="0"/>
              <a:t>，則結束分群，否則繼續進行</a:t>
            </a:r>
            <a:r>
              <a:rPr lang="en-US" altLang="zh-TW" dirty="0"/>
              <a:t>2~3</a:t>
            </a:r>
            <a:r>
              <a:rPr lang="zh-TW" altLang="en-US" dirty="0"/>
              <a:t>步驟，直至重心不變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將結果繪圖呈現</a:t>
            </a:r>
          </a:p>
        </p:txBody>
      </p:sp>
    </p:spTree>
    <p:extLst>
      <p:ext uri="{BB962C8B-B14F-4D97-AF65-F5344CB8AC3E}">
        <p14:creationId xmlns:p14="http://schemas.microsoft.com/office/powerpoint/2010/main" val="17752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DA52-1D58-0EEE-9E6E-8997691E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 </a:t>
            </a:r>
            <a:r>
              <a:rPr lang="zh-TW" altLang="en-US" dirty="0"/>
              <a:t>距離公式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005B8-3AAB-E98F-6D8F-BCD3BEC8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651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距離公式：設</a:t>
            </a:r>
            <a:r>
              <a:rPr lang="en-US" altLang="zh-TW" dirty="0"/>
              <a:t>A(X ,Y) ,B(R ,S)</a:t>
            </a:r>
            <a:r>
              <a:rPr lang="zh-TW" altLang="en-US" dirty="0"/>
              <a:t>為平面上兩點，則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 = [ X-R , Y-S ]</a:t>
            </a:r>
          </a:p>
          <a:p>
            <a:pPr marL="0" indent="0">
              <a:buNone/>
            </a:pPr>
            <a:r>
              <a:rPr lang="en-US" altLang="zh-TW" dirty="0"/>
              <a:t>distances = </a:t>
            </a:r>
            <a:r>
              <a:rPr lang="en-US" altLang="zh-TW" dirty="0" err="1"/>
              <a:t>np.sqrt</a:t>
            </a:r>
            <a:r>
              <a:rPr lang="en-US" altLang="zh-TW" dirty="0"/>
              <a:t>(</a:t>
            </a:r>
            <a:r>
              <a:rPr lang="en-US" altLang="zh-TW" dirty="0" err="1"/>
              <a:t>np.square</a:t>
            </a:r>
            <a:r>
              <a:rPr lang="en-US" altLang="zh-TW" dirty="0"/>
              <a:t>(d).sum(axis=1))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(axis=1 : </a:t>
            </a:r>
            <a:r>
              <a:rPr lang="zh-TW" altLang="en-US" dirty="0"/>
              <a:t>做橫向運算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axis=0 : </a:t>
            </a:r>
            <a:r>
              <a:rPr lang="zh-TW" altLang="en-US" dirty="0"/>
              <a:t>做縱向運算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所以</a:t>
            </a:r>
            <a:r>
              <a:rPr lang="en-US" altLang="zh-TW" dirty="0"/>
              <a:t>sum(axis=1)</a:t>
            </a:r>
            <a:r>
              <a:rPr lang="zh-TW" altLang="en-US" dirty="0"/>
              <a:t>則等於</a:t>
            </a:r>
            <a:r>
              <a:rPr lang="en-US" altLang="zh-TW" dirty="0" err="1"/>
              <a:t>np.square</a:t>
            </a:r>
            <a:r>
              <a:rPr lang="en-US" altLang="zh-TW" dirty="0"/>
              <a:t>(X-R)+ </a:t>
            </a:r>
            <a:r>
              <a:rPr lang="en-US" altLang="zh-TW" dirty="0" err="1"/>
              <a:t>np.square</a:t>
            </a:r>
            <a:r>
              <a:rPr lang="en-US" altLang="zh-TW" dirty="0"/>
              <a:t>(Y-S)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378F4F-EAF6-36A5-B1D1-E73E2203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20" y="1930400"/>
            <a:ext cx="32194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9A6FB-0A4A-9768-B01D-3265332B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Hints </a:t>
            </a:r>
            <a:r>
              <a:rPr lang="zh-TW" altLang="en-US" dirty="0"/>
              <a:t>計算平均值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5141-0FB7-0F3E-7F73-F69C296C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np.mean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66AFAB-825D-EDCB-2ABA-ACEE892D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0" y="2393734"/>
            <a:ext cx="462979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89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253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11/24 K-means 練習</vt:lpstr>
      <vt:lpstr>作業目標</vt:lpstr>
      <vt:lpstr>1.如上課投影片所示   將資料改為400筆、分4群</vt:lpstr>
      <vt:lpstr>PowerPoint 簡報</vt:lpstr>
      <vt:lpstr>2.自行寫出演算法計算</vt:lpstr>
      <vt:lpstr>Hints 距離公式</vt:lpstr>
      <vt:lpstr>Hints 計算平均值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12/5 K-means 練習</dc:title>
  <dc:creator>YI</dc:creator>
  <cp:lastModifiedBy>Liu</cp:lastModifiedBy>
  <cp:revision>3</cp:revision>
  <dcterms:created xsi:type="dcterms:W3CDTF">2022-12-01T09:15:06Z</dcterms:created>
  <dcterms:modified xsi:type="dcterms:W3CDTF">2024-11-24T05:52:02Z</dcterms:modified>
</cp:coreProperties>
</file>