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71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5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4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6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6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7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6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8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5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43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4F957-731B-5D00-7273-66CFEC41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10/7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</a:p>
        </p:txBody>
      </p:sp>
    </p:spTree>
    <p:extLst>
      <p:ext uri="{BB962C8B-B14F-4D97-AF65-F5344CB8AC3E}">
        <p14:creationId xmlns:p14="http://schemas.microsoft.com/office/powerpoint/2010/main" val="180011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3FDDB-99A8-426A-829F-658651E6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</a:t>
            </a:r>
            <a:r>
              <a:rPr lang="en-US" altLang="zh-TW" dirty="0" smtClean="0"/>
              <a:t>. </a:t>
            </a:r>
            <a:r>
              <a:rPr lang="zh-TW" altLang="en-US" dirty="0" smtClean="0"/>
              <a:t>查詢總成績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866961-0AA2-4726-983D-3B5F7599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查詢所選課程的所有學生總成績</a:t>
            </a:r>
            <a:endParaRPr lang="en-US" altLang="zh-TW" dirty="0" smtClean="0"/>
          </a:p>
          <a:p>
            <a:pPr lvl="1"/>
            <a:r>
              <a:rPr lang="zh-TW" altLang="en-US" dirty="0"/>
              <a:t>總</a:t>
            </a:r>
            <a:r>
              <a:rPr lang="zh-TW" altLang="en-US" dirty="0" smtClean="0"/>
              <a:t>成績為 </a:t>
            </a:r>
            <a:r>
              <a:rPr lang="en-US" altLang="zh-TW" dirty="0" smtClean="0"/>
              <a:t>0.4*</a:t>
            </a:r>
            <a:r>
              <a:rPr lang="zh-TW" altLang="en-US" dirty="0"/>
              <a:t>期</a:t>
            </a:r>
            <a:r>
              <a:rPr lang="zh-TW" altLang="en-US" dirty="0" smtClean="0"/>
              <a:t>中分數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0.6*</a:t>
            </a:r>
            <a:r>
              <a:rPr lang="zh-TW" altLang="en-US" dirty="0" smtClean="0"/>
              <a:t>期</a:t>
            </a:r>
            <a:r>
              <a:rPr lang="zh-TW" altLang="en-US" dirty="0"/>
              <a:t>末</a:t>
            </a:r>
            <a:r>
              <a:rPr lang="zh-TW" altLang="en-US" dirty="0" smtClean="0"/>
              <a:t>分數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99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16A848-522F-439A-BD2B-36340C29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zh-TW" altLang="en-US" dirty="0" smtClean="0"/>
              <a:t>創建</a:t>
            </a:r>
            <a:r>
              <a:rPr lang="en-US" altLang="zh-TW" dirty="0"/>
              <a:t>4</a:t>
            </a:r>
            <a:r>
              <a:rPr lang="zh-TW" altLang="en-US" dirty="0" smtClean="0"/>
              <a:t>個</a:t>
            </a:r>
            <a:r>
              <a:rPr lang="en-US" altLang="zh-TW" dirty="0"/>
              <a:t>Table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86F7B-11FE-4375-9C46-C2161354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92542"/>
            <a:ext cx="3432848" cy="1940356"/>
          </a:xfrm>
        </p:spPr>
        <p:txBody>
          <a:bodyPr>
            <a:noAutofit/>
          </a:bodyPr>
          <a:lstStyle/>
          <a:p>
            <a:r>
              <a:rPr lang="en-US" altLang="zh-TW" sz="1600" b="1" dirty="0"/>
              <a:t>STUDENT</a:t>
            </a:r>
          </a:p>
          <a:p>
            <a:pPr lvl="1"/>
            <a:r>
              <a:rPr lang="en-US" altLang="zh-TW" sz="1800" b="1" dirty="0"/>
              <a:t>SID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學生證號碼；唯一</a:t>
            </a:r>
            <a:endParaRPr lang="en-US" altLang="zh-TW" sz="1800" b="1" dirty="0"/>
          </a:p>
          <a:p>
            <a:pPr lvl="1"/>
            <a:r>
              <a:rPr lang="en-US" altLang="zh-TW" sz="1800" b="1" dirty="0" err="1"/>
              <a:t>Fname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名字</a:t>
            </a:r>
            <a:endParaRPr lang="en-US" altLang="zh-TW" sz="1800" b="1" dirty="0"/>
          </a:p>
          <a:p>
            <a:pPr lvl="1"/>
            <a:r>
              <a:rPr lang="en-US" altLang="zh-TW" sz="1800" b="1" dirty="0" err="1"/>
              <a:t>Lname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姓氏</a:t>
            </a:r>
            <a:endParaRPr lang="en-US" altLang="zh-TW" sz="1800" b="1" dirty="0"/>
          </a:p>
          <a:p>
            <a:pPr lvl="1"/>
            <a:r>
              <a:rPr lang="en-US" altLang="zh-TW" sz="1800" b="1" dirty="0"/>
              <a:t>Grade :</a:t>
            </a:r>
            <a:r>
              <a:rPr lang="zh-TW" altLang="en-US" sz="1800" b="1" dirty="0"/>
              <a:t> 年級</a:t>
            </a:r>
            <a:endParaRPr lang="en-US" altLang="zh-TW" sz="1800" b="1" dirty="0"/>
          </a:p>
          <a:p>
            <a:pPr lvl="1"/>
            <a:r>
              <a:rPr lang="en-US" altLang="zh-TW" sz="1800" b="1" dirty="0"/>
              <a:t>Sex : </a:t>
            </a:r>
            <a:r>
              <a:rPr lang="zh-TW" altLang="en-US" sz="1800" b="1" dirty="0" smtClean="0"/>
              <a:t>性別</a:t>
            </a:r>
            <a:endParaRPr lang="en-US" altLang="zh-TW" sz="1800" b="1" dirty="0" smtClean="0"/>
          </a:p>
          <a:p>
            <a:pPr lvl="1"/>
            <a:r>
              <a:rPr lang="en-US" altLang="zh-TW" sz="1800" b="1" dirty="0" smtClean="0"/>
              <a:t>Email: </a:t>
            </a:r>
            <a:r>
              <a:rPr lang="zh-TW" altLang="en-US" sz="1800" b="1" dirty="0" smtClean="0"/>
              <a:t>郵件信箱</a:t>
            </a:r>
            <a:endParaRPr lang="en-US" altLang="zh-TW" sz="1800" b="1" dirty="0"/>
          </a:p>
          <a:p>
            <a:pPr lvl="1"/>
            <a:endParaRPr lang="en-US" altLang="zh-TW" b="1" dirty="0"/>
          </a:p>
          <a:p>
            <a:endParaRPr lang="en-US" altLang="zh-TW" sz="1600" b="1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DEA15A1-E737-4149-9B5D-1D71CDEE4770}"/>
              </a:ext>
            </a:extLst>
          </p:cNvPr>
          <p:cNvSpPr txBox="1">
            <a:spLocks/>
          </p:cNvSpPr>
          <p:nvPr/>
        </p:nvSpPr>
        <p:spPr>
          <a:xfrm>
            <a:off x="677333" y="4654349"/>
            <a:ext cx="3817095" cy="1940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/>
              <a:t>COURSE</a:t>
            </a:r>
          </a:p>
          <a:p>
            <a:pPr lvl="1"/>
            <a:r>
              <a:rPr lang="en-US" altLang="zh-TW" b="1" dirty="0"/>
              <a:t>CID: </a:t>
            </a:r>
            <a:r>
              <a:rPr lang="zh-TW" altLang="en-US" b="1" dirty="0"/>
              <a:t>課程號碼；唯一</a:t>
            </a:r>
            <a:endParaRPr lang="en-US" altLang="zh-TW" b="1" dirty="0"/>
          </a:p>
          <a:p>
            <a:pPr lvl="1"/>
            <a:r>
              <a:rPr lang="en-US" altLang="zh-TW" b="1" dirty="0" err="1"/>
              <a:t>Fname</a:t>
            </a:r>
            <a:r>
              <a:rPr lang="zh-TW" altLang="en-US" b="1" dirty="0"/>
              <a:t> </a:t>
            </a:r>
            <a:r>
              <a:rPr lang="en-US" altLang="zh-TW" b="1" dirty="0"/>
              <a:t>:</a:t>
            </a:r>
            <a:r>
              <a:rPr lang="zh-TW" altLang="en-US" b="1" dirty="0"/>
              <a:t> 課名</a:t>
            </a:r>
            <a:endParaRPr lang="en-US" altLang="zh-TW" b="1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2E57769-E9F6-443B-8639-3B25872CBDC2}"/>
              </a:ext>
            </a:extLst>
          </p:cNvPr>
          <p:cNvSpPr txBox="1">
            <a:spLocks/>
          </p:cNvSpPr>
          <p:nvPr/>
        </p:nvSpPr>
        <p:spPr>
          <a:xfrm>
            <a:off x="4494429" y="2392542"/>
            <a:ext cx="4364499" cy="3855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 smtClean="0"/>
              <a:t>Reminder</a:t>
            </a:r>
          </a:p>
          <a:p>
            <a:pPr lvl="1"/>
            <a:r>
              <a:rPr lang="en-US" altLang="zh-TW" sz="1400" b="1" dirty="0" smtClean="0"/>
              <a:t>SID</a:t>
            </a:r>
          </a:p>
          <a:p>
            <a:pPr lvl="1"/>
            <a:r>
              <a:rPr lang="en-US" altLang="zh-TW" sz="1400" b="1" dirty="0" smtClean="0"/>
              <a:t>CID</a:t>
            </a:r>
            <a:endParaRPr lang="en-US" altLang="zh-TW" sz="1600" b="1" dirty="0" smtClean="0"/>
          </a:p>
          <a:p>
            <a:r>
              <a:rPr lang="en-US" altLang="zh-TW" sz="1600" b="1" dirty="0" smtClean="0"/>
              <a:t>Enrollment</a:t>
            </a:r>
            <a:endParaRPr lang="en-US" altLang="zh-TW" sz="1600" b="1" dirty="0"/>
          </a:p>
          <a:p>
            <a:pPr lvl="1"/>
            <a:r>
              <a:rPr lang="en-US" altLang="zh-TW" b="1" dirty="0"/>
              <a:t>SID</a:t>
            </a:r>
            <a:r>
              <a:rPr lang="zh-TW" altLang="en-US" b="1" dirty="0"/>
              <a:t> </a:t>
            </a:r>
            <a:r>
              <a:rPr lang="en-US" altLang="zh-TW" b="1" dirty="0"/>
              <a:t>:</a:t>
            </a:r>
            <a:r>
              <a:rPr lang="zh-TW" altLang="en-US" b="1" dirty="0"/>
              <a:t> 學生</a:t>
            </a:r>
            <a:r>
              <a:rPr lang="en-US" altLang="zh-TW" b="1" dirty="0"/>
              <a:t>ID</a:t>
            </a:r>
            <a:r>
              <a:rPr lang="zh-TW" altLang="en-US" b="1" dirty="0"/>
              <a:t> </a:t>
            </a:r>
            <a:r>
              <a:rPr lang="en-US" altLang="zh-TW" b="1" dirty="0"/>
              <a:t>FK</a:t>
            </a:r>
            <a:r>
              <a:rPr lang="zh-TW" altLang="en-US" b="1" dirty="0"/>
              <a:t> </a:t>
            </a:r>
            <a:r>
              <a:rPr lang="en-US" altLang="zh-TW" b="1" dirty="0"/>
              <a:t>STUDENT_SID</a:t>
            </a:r>
          </a:p>
          <a:p>
            <a:pPr lvl="1"/>
            <a:r>
              <a:rPr lang="en-US" altLang="zh-TW" b="1" dirty="0"/>
              <a:t>CID :</a:t>
            </a:r>
            <a:r>
              <a:rPr lang="zh-TW" altLang="en-US" b="1" dirty="0"/>
              <a:t> 課程代碼</a:t>
            </a:r>
            <a:endParaRPr lang="en-US" altLang="zh-TW" b="1" dirty="0"/>
          </a:p>
          <a:p>
            <a:pPr lvl="1"/>
            <a:r>
              <a:rPr lang="en-US" altLang="zh-TW" b="1" dirty="0" err="1"/>
              <a:t>MidScore</a:t>
            </a:r>
            <a:r>
              <a:rPr lang="zh-TW" altLang="en-US" b="1" dirty="0"/>
              <a:t> </a:t>
            </a:r>
            <a:r>
              <a:rPr lang="en-US" altLang="zh-TW" b="1" dirty="0"/>
              <a:t>:</a:t>
            </a:r>
            <a:r>
              <a:rPr lang="zh-TW" altLang="en-US" b="1" dirty="0"/>
              <a:t> 期中考成績；預設</a:t>
            </a:r>
            <a:r>
              <a:rPr lang="en-US" altLang="zh-TW" b="1" dirty="0"/>
              <a:t>:0</a:t>
            </a:r>
          </a:p>
          <a:p>
            <a:pPr lvl="1"/>
            <a:r>
              <a:rPr lang="en-US" altLang="zh-TW" b="1" dirty="0" err="1"/>
              <a:t>FinalScore</a:t>
            </a:r>
            <a:r>
              <a:rPr lang="en-US" altLang="zh-TW" b="1" dirty="0"/>
              <a:t> :</a:t>
            </a:r>
            <a:r>
              <a:rPr lang="zh-TW" altLang="en-US" b="1" dirty="0"/>
              <a:t> 期末考成績；預設</a:t>
            </a:r>
            <a:r>
              <a:rPr lang="en-US" altLang="zh-TW" b="1" dirty="0"/>
              <a:t>:</a:t>
            </a:r>
            <a:r>
              <a:rPr lang="en-US" altLang="zh-TW" b="1" dirty="0" smtClean="0"/>
              <a:t>0</a:t>
            </a:r>
            <a:endParaRPr lang="en-US" altLang="zh-TW" b="1" dirty="0"/>
          </a:p>
          <a:p>
            <a:pPr lvl="1"/>
            <a:r>
              <a:rPr lang="en-US" altLang="zh-TW" b="1" dirty="0"/>
              <a:t>SID CID</a:t>
            </a:r>
            <a:r>
              <a:rPr lang="zh-TW" altLang="en-US" b="1" dirty="0"/>
              <a:t>組成</a:t>
            </a:r>
            <a:r>
              <a:rPr lang="en-US" altLang="zh-TW" b="1" dirty="0" smtClean="0"/>
              <a:t>PK</a:t>
            </a:r>
          </a:p>
        </p:txBody>
      </p:sp>
    </p:spTree>
    <p:extLst>
      <p:ext uri="{BB962C8B-B14F-4D97-AF65-F5344CB8AC3E}">
        <p14:creationId xmlns:p14="http://schemas.microsoft.com/office/powerpoint/2010/main" val="419815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6408" y="3440575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wxPython</a:t>
            </a:r>
            <a:r>
              <a:rPr lang="zh-TW" altLang="en-US" smtClean="0"/>
              <a:t>實作</a:t>
            </a:r>
            <a:r>
              <a:rPr lang="zh-TW" altLang="en-US" smtClean="0"/>
              <a:t>七</a:t>
            </a:r>
            <a:r>
              <a:rPr lang="zh-TW" altLang="en-US" smtClean="0"/>
              <a:t>功能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666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3FDDB-99A8-426A-829F-658651E6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.</a:t>
            </a:r>
            <a:r>
              <a:rPr lang="zh-TW" altLang="en-US" dirty="0" smtClean="0"/>
              <a:t> 新增</a:t>
            </a:r>
            <a:r>
              <a:rPr lang="zh-TW" altLang="en-US" dirty="0"/>
              <a:t>學生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866961-0AA2-4726-983D-3B5F7599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允許使用者新增學生，例如</a:t>
            </a:r>
            <a:endParaRPr lang="en-US" altLang="zh-TW" dirty="0"/>
          </a:p>
          <a:p>
            <a:pPr lvl="1"/>
            <a:r>
              <a:rPr lang="zh-TW" altLang="en-US" dirty="0"/>
              <a:t>學號</a:t>
            </a:r>
            <a:r>
              <a:rPr lang="en-US" altLang="zh-TW" dirty="0"/>
              <a:t>:D01</a:t>
            </a:r>
            <a:r>
              <a:rPr lang="zh-TW" altLang="en-US" dirty="0"/>
              <a:t>，姓名</a:t>
            </a:r>
            <a:r>
              <a:rPr lang="en-US" altLang="zh-TW" dirty="0"/>
              <a:t>: THOMAS TUCKER</a:t>
            </a:r>
            <a:r>
              <a:rPr lang="zh-TW" altLang="en-US" dirty="0"/>
              <a:t>，年級</a:t>
            </a:r>
            <a:r>
              <a:rPr lang="en-US" altLang="zh-TW" dirty="0"/>
              <a:t>:3</a:t>
            </a:r>
            <a:r>
              <a:rPr lang="zh-TW" altLang="en-US" dirty="0"/>
              <a:t>，性別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dirty="0" smtClean="0"/>
              <a:t>男</a:t>
            </a:r>
            <a:r>
              <a:rPr lang="zh-TW" altLang="en-US" dirty="0"/>
              <a:t>，</a:t>
            </a:r>
            <a:r>
              <a:rPr lang="en-US" altLang="zh-TW" dirty="0"/>
              <a:t>email: </a:t>
            </a:r>
            <a:r>
              <a:rPr lang="en-US" altLang="zh-TW" dirty="0" err="1"/>
              <a:t>xxxxxxx</a:t>
            </a:r>
            <a:endParaRPr lang="en-US" altLang="zh-TW" dirty="0"/>
          </a:p>
          <a:p>
            <a:pPr lvl="1"/>
            <a:r>
              <a:rPr lang="zh-TW" altLang="en-US" dirty="0"/>
              <a:t>學號</a:t>
            </a:r>
            <a:r>
              <a:rPr lang="en-US" altLang="zh-TW" dirty="0"/>
              <a:t>:D02</a:t>
            </a:r>
            <a:r>
              <a:rPr lang="zh-TW" altLang="en-US" dirty="0"/>
              <a:t>，姓名</a:t>
            </a:r>
            <a:r>
              <a:rPr lang="en-US" altLang="zh-TW" dirty="0"/>
              <a:t>: KAYLEE SIMPSON</a:t>
            </a:r>
            <a:r>
              <a:rPr lang="zh-TW" altLang="en-US" dirty="0"/>
              <a:t>，年級</a:t>
            </a:r>
            <a:r>
              <a:rPr lang="en-US" altLang="zh-TW" dirty="0"/>
              <a:t>:3</a:t>
            </a:r>
            <a:r>
              <a:rPr lang="zh-TW" altLang="en-US" dirty="0"/>
              <a:t>，性別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dirty="0"/>
              <a:t>女，</a:t>
            </a:r>
            <a:r>
              <a:rPr lang="en-US" altLang="zh-TW" dirty="0"/>
              <a:t>email: </a:t>
            </a:r>
            <a:r>
              <a:rPr lang="en-US" altLang="zh-TW" dirty="0" err="1"/>
              <a:t>xxxxxxx</a:t>
            </a:r>
            <a:endParaRPr lang="en-US" altLang="zh-TW" dirty="0"/>
          </a:p>
          <a:p>
            <a:pPr lvl="1"/>
            <a:r>
              <a:rPr lang="zh-TW" altLang="en-US" dirty="0"/>
              <a:t>學號</a:t>
            </a:r>
            <a:r>
              <a:rPr lang="en-US" altLang="zh-TW" dirty="0"/>
              <a:t>:D03</a:t>
            </a:r>
            <a:r>
              <a:rPr lang="zh-TW" altLang="en-US" dirty="0"/>
              <a:t>，姓名</a:t>
            </a:r>
            <a:r>
              <a:rPr lang="en-US" altLang="zh-TW" dirty="0"/>
              <a:t>: LEVI BROOKS</a:t>
            </a:r>
            <a:r>
              <a:rPr lang="zh-TW" altLang="en-US" dirty="0"/>
              <a:t>，年級</a:t>
            </a:r>
            <a:r>
              <a:rPr lang="en-US" altLang="zh-TW" dirty="0"/>
              <a:t>:1</a:t>
            </a:r>
            <a:r>
              <a:rPr lang="zh-TW" altLang="en-US" dirty="0"/>
              <a:t>，性別</a:t>
            </a:r>
            <a:r>
              <a:rPr lang="en-US" altLang="zh-TW" dirty="0"/>
              <a:t>:</a:t>
            </a:r>
            <a:r>
              <a:rPr lang="zh-TW" altLang="en-US" dirty="0"/>
              <a:t>男，</a:t>
            </a:r>
            <a:r>
              <a:rPr lang="en-US" altLang="zh-TW" dirty="0"/>
              <a:t>email: </a:t>
            </a:r>
            <a:r>
              <a:rPr lang="en-US" altLang="zh-TW" dirty="0" err="1"/>
              <a:t>xxxxxxx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6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B. </a:t>
            </a:r>
            <a:r>
              <a:rPr lang="zh-TW" altLang="en-US" dirty="0" smtClean="0"/>
              <a:t>新增課程資料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允許使用者新增課程資料，例如</a:t>
            </a:r>
            <a:endParaRPr lang="en-US" altLang="zh-TW" dirty="0"/>
          </a:p>
          <a:p>
            <a:pPr lvl="1"/>
            <a:r>
              <a:rPr lang="zh-TW" altLang="en-US" dirty="0"/>
              <a:t>課程號碼</a:t>
            </a:r>
            <a:r>
              <a:rPr lang="en-US" altLang="zh-TW" dirty="0"/>
              <a:t>: C01</a:t>
            </a:r>
            <a:r>
              <a:rPr lang="zh-TW" altLang="en-US" dirty="0"/>
              <a:t>，課名</a:t>
            </a:r>
            <a:r>
              <a:rPr lang="en-US" altLang="zh-TW" dirty="0"/>
              <a:t>: </a:t>
            </a:r>
            <a:r>
              <a:rPr lang="zh-TW" altLang="en-US" dirty="0"/>
              <a:t>計概</a:t>
            </a:r>
            <a:endParaRPr lang="en-US" altLang="zh-TW" dirty="0"/>
          </a:p>
          <a:p>
            <a:pPr lvl="1"/>
            <a:r>
              <a:rPr lang="zh-TW" altLang="en-US" dirty="0"/>
              <a:t>課程號碼</a:t>
            </a:r>
            <a:r>
              <a:rPr lang="en-US" altLang="zh-TW" dirty="0"/>
              <a:t>: C02</a:t>
            </a:r>
            <a:r>
              <a:rPr lang="zh-TW" altLang="en-US" dirty="0"/>
              <a:t>，姓名</a:t>
            </a:r>
            <a:r>
              <a:rPr lang="en-US" altLang="zh-TW" dirty="0"/>
              <a:t>: </a:t>
            </a:r>
            <a:r>
              <a:rPr lang="zh-TW" altLang="en-US" dirty="0"/>
              <a:t>網路概論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258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3FDDB-99A8-426A-829F-658651E6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C. </a:t>
            </a:r>
            <a:r>
              <a:rPr lang="zh-TW" altLang="en-US" dirty="0" smtClean="0"/>
              <a:t>新增選課資料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866961-0AA2-4726-983D-3B5F7599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允許使用者選課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1"/>
            <a:r>
              <a:rPr lang="zh-TW" altLang="en-US" dirty="0"/>
              <a:t>學號</a:t>
            </a:r>
            <a:r>
              <a:rPr lang="en-US" altLang="zh-TW" dirty="0"/>
              <a:t>:D01</a:t>
            </a:r>
            <a:r>
              <a:rPr lang="zh-TW" altLang="en-US" dirty="0"/>
              <a:t>，課程代碼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C01</a:t>
            </a:r>
          </a:p>
          <a:p>
            <a:pPr lvl="1"/>
            <a:r>
              <a:rPr lang="zh-TW" altLang="en-US" dirty="0"/>
              <a:t>學號</a:t>
            </a:r>
            <a:r>
              <a:rPr lang="en-US" altLang="zh-TW" dirty="0"/>
              <a:t>:D02</a:t>
            </a:r>
            <a:r>
              <a:rPr lang="zh-TW" altLang="en-US" dirty="0"/>
              <a:t>，課程證號</a:t>
            </a:r>
            <a:r>
              <a:rPr lang="en-US" altLang="zh-TW" dirty="0"/>
              <a:t>: C01</a:t>
            </a:r>
          </a:p>
          <a:p>
            <a:pPr lvl="1"/>
            <a:r>
              <a:rPr lang="zh-TW" altLang="en-US" dirty="0"/>
              <a:t>學號</a:t>
            </a:r>
            <a:r>
              <a:rPr lang="en-US" altLang="zh-TW" dirty="0"/>
              <a:t>:D03</a:t>
            </a:r>
            <a:r>
              <a:rPr lang="zh-TW" altLang="en-US" dirty="0"/>
              <a:t>，課程證號</a:t>
            </a:r>
            <a:r>
              <a:rPr lang="en-US" altLang="zh-TW" dirty="0"/>
              <a:t>: C02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460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3FDDB-99A8-426A-829F-658651E6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.</a:t>
            </a:r>
            <a:r>
              <a:rPr lang="zh-TW" altLang="en-US" dirty="0" smtClean="0"/>
              <a:t> 輸入</a:t>
            </a:r>
            <a:r>
              <a:rPr lang="zh-TW" altLang="en-US" dirty="0" smtClean="0"/>
              <a:t>期中</a:t>
            </a:r>
            <a:r>
              <a:rPr lang="zh-TW" altLang="en-US" dirty="0"/>
              <a:t>成績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866961-0AA2-4726-983D-3B5F7599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允許</a:t>
            </a:r>
            <a:r>
              <a:rPr lang="zh-TW" altLang="en-US" dirty="0"/>
              <a:t>使用者</a:t>
            </a:r>
            <a:r>
              <a:rPr lang="zh-TW" altLang="en-US" dirty="0" smtClean="0"/>
              <a:t>輸入學生所修課程的期中</a:t>
            </a:r>
            <a:r>
              <a:rPr lang="zh-TW" altLang="en-US" dirty="0" smtClean="0"/>
              <a:t>成績，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/>
              <a:t>輸入</a:t>
            </a:r>
            <a:r>
              <a:rPr lang="en-US" altLang="zh-TW" dirty="0" smtClean="0"/>
              <a:t>D01 </a:t>
            </a:r>
            <a:r>
              <a:rPr lang="zh-TW" altLang="en-US" dirty="0"/>
              <a:t>的 計概期中成績為 </a:t>
            </a:r>
            <a:r>
              <a:rPr lang="en-US" altLang="zh-TW" dirty="0"/>
              <a:t>: </a:t>
            </a:r>
            <a:r>
              <a:rPr lang="en-US" altLang="zh-TW" dirty="0" smtClean="0"/>
              <a:t>50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571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E. </a:t>
            </a:r>
            <a:r>
              <a:rPr lang="zh-TW" altLang="en-US" dirty="0" smtClean="0"/>
              <a:t>發送預警郵件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Trigger</a:t>
            </a:r>
            <a:r>
              <a:rPr lang="zh-TW" altLang="en-US" dirty="0" smtClean="0"/>
              <a:t>自動維護預警</a:t>
            </a:r>
            <a:r>
              <a:rPr lang="en-US" altLang="zh-TW" dirty="0" smtClean="0"/>
              <a:t>(Reminder</a:t>
            </a:r>
            <a:r>
              <a:rPr lang="zh-TW" altLang="en-US" dirty="0" smtClean="0"/>
              <a:t>表格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，當有學生在某一科目期中考不及格時自動加入一筆資料，例如</a:t>
            </a:r>
            <a:r>
              <a:rPr lang="en-US" altLang="zh-TW" dirty="0" smtClean="0"/>
              <a:t>: C01, S01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列出所有學生預警資料</a:t>
            </a:r>
            <a:r>
              <a:rPr lang="en-US" altLang="zh-TW" dirty="0" smtClean="0"/>
              <a:t>:</a:t>
            </a:r>
            <a:r>
              <a:rPr lang="zh-TW" altLang="en-US" dirty="0" smtClean="0"/>
              <a:t> 學生姓名，科目，分數，</a:t>
            </a:r>
            <a:r>
              <a:rPr lang="en-US" altLang="zh-TW" dirty="0" smtClean="0"/>
              <a:t>Email</a:t>
            </a:r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對所有學生預警資料發出一封郵件提醒學生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412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3FDDB-99A8-426A-829F-658651E6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.</a:t>
            </a:r>
            <a:r>
              <a:rPr lang="zh-TW" altLang="en-US" dirty="0" smtClean="0"/>
              <a:t> </a:t>
            </a:r>
            <a:r>
              <a:rPr lang="zh-TW" altLang="en-US" dirty="0" smtClean="0"/>
              <a:t>輸入</a:t>
            </a:r>
            <a:r>
              <a:rPr lang="zh-TW" altLang="en-US" dirty="0" smtClean="0"/>
              <a:t>期末成績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866961-0AA2-4726-983D-3B5F7599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允許</a:t>
            </a:r>
            <a:r>
              <a:rPr lang="zh-TW" altLang="en-US" dirty="0"/>
              <a:t>使用者</a:t>
            </a:r>
            <a:r>
              <a:rPr lang="zh-TW" altLang="en-US" dirty="0" smtClean="0"/>
              <a:t>輸入學生所修課程</a:t>
            </a:r>
            <a:r>
              <a:rPr lang="zh-TW" altLang="en-US" dirty="0" smtClean="0"/>
              <a:t>的期末</a:t>
            </a:r>
            <a:r>
              <a:rPr lang="zh-TW" altLang="en-US" dirty="0" smtClean="0"/>
              <a:t>成績，例如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/>
              <a:t>輸入</a:t>
            </a:r>
            <a:r>
              <a:rPr lang="en-US" altLang="zh-TW" dirty="0" smtClean="0"/>
              <a:t>D01 </a:t>
            </a:r>
            <a:r>
              <a:rPr lang="zh-TW" altLang="en-US" dirty="0"/>
              <a:t>的 計概期中成績</a:t>
            </a:r>
            <a:r>
              <a:rPr lang="zh-TW" altLang="en-US" dirty="0" smtClean="0"/>
              <a:t>為</a:t>
            </a:r>
            <a:r>
              <a:rPr lang="en-US" altLang="zh-TW" dirty="0" smtClean="0"/>
              <a:t>80</a:t>
            </a:r>
            <a:r>
              <a:rPr lang="zh-TW" altLang="en-US" dirty="0" smtClean="0"/>
              <a:t>，並計算總成績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6454547"/>
      </p:ext>
    </p:extLst>
  </p:cSld>
  <p:clrMapOvr>
    <a:masterClrMapping/>
  </p:clrMapOvr>
</p:sld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都會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TM03457491[[fn=都會]]</Template>
  <TotalTime>103</TotalTime>
  <Words>380</Words>
  <Application>Microsoft Office PowerPoint</Application>
  <PresentationFormat>寬螢幕</PresentationFormat>
  <Paragraphs>56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Arial</vt:lpstr>
      <vt:lpstr>Calibri Light</vt:lpstr>
      <vt:lpstr>Wingdings 3</vt:lpstr>
      <vt:lpstr>都會</vt:lpstr>
      <vt:lpstr>10/7 Mysql練習</vt:lpstr>
      <vt:lpstr>1. 創建4個Table</vt:lpstr>
      <vt:lpstr>使用wxPython實作七功能</vt:lpstr>
      <vt:lpstr>A. 新增學生資料</vt:lpstr>
      <vt:lpstr>B. 新增課程資料</vt:lpstr>
      <vt:lpstr>C. 新增選課資料</vt:lpstr>
      <vt:lpstr>D. 輸入期中成績</vt:lpstr>
      <vt:lpstr>E. 發送預警郵件</vt:lpstr>
      <vt:lpstr>F. 輸入期末成績</vt:lpstr>
      <vt:lpstr>G. 查詢總成績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10/17 Mysql練習</dc:title>
  <dc:creator>YI</dc:creator>
  <cp:lastModifiedBy>Liu</cp:lastModifiedBy>
  <cp:revision>8</cp:revision>
  <dcterms:created xsi:type="dcterms:W3CDTF">2022-10-07T09:15:50Z</dcterms:created>
  <dcterms:modified xsi:type="dcterms:W3CDTF">2024-10-05T14:44:43Z</dcterms:modified>
</cp:coreProperties>
</file>