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69880" cy="146736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CustomShape 2"/>
          <p:cNvSpPr/>
          <p:nvPr/>
        </p:nvSpPr>
        <p:spPr>
          <a:xfrm>
            <a:off x="1371600" y="2088000"/>
            <a:ext cx="6398280" cy="3548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8B8B8B"/>
                </a:solidFill>
                <a:latin typeface="Calibri"/>
                <a:ea typeface="DejaVu Sans"/>
              </a:rPr>
              <a:t>Android GUI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8B8B8B"/>
                </a:solidFill>
                <a:latin typeface="Calibri"/>
                <a:ea typeface="DejaVu Sans"/>
              </a:rPr>
              <a:t>Project #4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8B8B8B"/>
                </a:solidFill>
                <a:latin typeface="Calibri"/>
                <a:ea typeface="DejaVu Sans"/>
              </a:rPr>
              <a:t>Russell Shanahan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  <a:ea typeface="DejaVu Sans"/>
              </a:rPr>
              <a:t>…unmask and find screen layout size.</a:t>
            </a:r>
            <a:endParaRPr/>
          </a:p>
        </p:txBody>
      </p:sp>
      <p:pic>
        <p:nvPicPr>
          <p:cNvPr id="124" name="Picture 123"/>
          <p:cNvPicPr/>
          <p:nvPr/>
        </p:nvPicPr>
        <p:blipFill>
          <a:blip r:embed="rId2"/>
          <a:stretch>
            <a:fillRect/>
          </a:stretch>
        </p:blipFill>
        <p:spPr>
          <a:xfrm>
            <a:off x="709920" y="1609920"/>
            <a:ext cx="7857360" cy="422136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3024720" y="4536000"/>
            <a:ext cx="5542920" cy="1367280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400">
                <a:solidFill>
                  <a:srgbClr val="000000"/>
                </a:solidFill>
                <a:latin typeface="Arial"/>
                <a:ea typeface="DejaVu Sans"/>
              </a:rPr>
              <a:t>M01 Project: running on different emulators</a:t>
            </a:r>
            <a:endParaRPr/>
          </a:p>
        </p:txBody>
      </p:sp>
      <p:pic>
        <p:nvPicPr>
          <p:cNvPr id="127" name="Picture 126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3662280"/>
            <a:ext cx="4046400" cy="1387080"/>
          </a:xfrm>
          <a:prstGeom prst="rect">
            <a:avLst/>
          </a:prstGeom>
          <a:ln>
            <a:noFill/>
          </a:ln>
        </p:spPr>
      </p:pic>
      <p:pic>
        <p:nvPicPr>
          <p:cNvPr id="128" name="Picture 127"/>
          <p:cNvPicPr/>
          <p:nvPr/>
        </p:nvPicPr>
        <p:blipFill>
          <a:blip r:embed="rId3"/>
          <a:stretch>
            <a:fillRect/>
          </a:stretch>
        </p:blipFill>
        <p:spPr>
          <a:xfrm>
            <a:off x="764640" y="1440000"/>
            <a:ext cx="2537640" cy="1787400"/>
          </a:xfrm>
          <a:prstGeom prst="rect">
            <a:avLst/>
          </a:prstGeom>
          <a:ln>
            <a:noFill/>
          </a:ln>
        </p:spPr>
      </p:pic>
      <p:pic>
        <p:nvPicPr>
          <p:cNvPr id="129" name="Picture 128"/>
          <p:cNvPicPr/>
          <p:nvPr/>
        </p:nvPicPr>
        <p:blipFill>
          <a:blip r:embed="rId4"/>
          <a:stretch>
            <a:fillRect/>
          </a:stretch>
        </p:blipFill>
        <p:spPr>
          <a:xfrm>
            <a:off x="4811760" y="991800"/>
            <a:ext cx="3755520" cy="5523480"/>
          </a:xfrm>
          <a:prstGeom prst="rect">
            <a:avLst/>
          </a:prstGeom>
          <a:ln>
            <a:noFill/>
          </a:ln>
        </p:spPr>
      </p:pic>
      <p:sp>
        <p:nvSpPr>
          <p:cNvPr id="130" name="Line 2"/>
          <p:cNvSpPr/>
          <p:nvPr/>
        </p:nvSpPr>
        <p:spPr>
          <a:xfrm flipV="1">
            <a:off x="3043440" y="1692000"/>
            <a:ext cx="2028240" cy="440640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131" name="CustomShape 3"/>
          <p:cNvSpPr/>
          <p:nvPr/>
        </p:nvSpPr>
        <p:spPr>
          <a:xfrm>
            <a:off x="5071680" y="3764880"/>
            <a:ext cx="3063600" cy="2174400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131"/>
          <p:cNvPicPr/>
          <p:nvPr/>
        </p:nvPicPr>
        <p:blipFill>
          <a:blip r:embed="rId2"/>
          <a:stretch>
            <a:fillRect/>
          </a:stretch>
        </p:blipFill>
        <p:spPr>
          <a:xfrm>
            <a:off x="828000" y="4620240"/>
            <a:ext cx="1485000" cy="95904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400">
                <a:solidFill>
                  <a:srgbClr val="000000"/>
                </a:solidFill>
                <a:latin typeface="Arial"/>
                <a:ea typeface="DejaVu Sans"/>
              </a:rPr>
              <a:t>Unmasking the layout size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400">
                <a:solidFill>
                  <a:srgbClr val="000000"/>
                </a:solidFill>
                <a:latin typeface="Arial"/>
                <a:ea typeface="DejaVu Sans"/>
              </a:rPr>
              <a:t>In this case, Layout Size = Normal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400" b="1">
                <a:solidFill>
                  <a:srgbClr val="000000"/>
                </a:solidFill>
                <a:latin typeface="Arial"/>
                <a:ea typeface="DejaVu Sans"/>
              </a:rPr>
              <a:t>52&amp;f = 2    </a:t>
            </a:r>
            <a:r>
              <a:rPr lang="en-GB" sz="2400">
                <a:solidFill>
                  <a:srgbClr val="000000"/>
                </a:solidFill>
                <a:latin typeface="Arial"/>
                <a:ea typeface="DejaVu Sans"/>
              </a:rPr>
              <a:t>and     </a:t>
            </a:r>
            <a:r>
              <a:rPr lang="en-GB" sz="2400" b="1">
                <a:solidFill>
                  <a:srgbClr val="000000"/>
                </a:solidFill>
                <a:latin typeface="Arial"/>
                <a:ea typeface="DejaVu Sans"/>
              </a:rPr>
              <a:t>Normal=2</a:t>
            </a:r>
            <a:endParaRPr/>
          </a:p>
        </p:txBody>
      </p:sp>
      <p:pic>
        <p:nvPicPr>
          <p:cNvPr id="134" name="Picture 133"/>
          <p:cNvPicPr/>
          <p:nvPr/>
        </p:nvPicPr>
        <p:blipFill>
          <a:blip r:embed="rId3"/>
          <a:stretch>
            <a:fillRect/>
          </a:stretch>
        </p:blipFill>
        <p:spPr>
          <a:xfrm>
            <a:off x="674640" y="2088000"/>
            <a:ext cx="7100640" cy="1713600"/>
          </a:xfrm>
          <a:prstGeom prst="rect">
            <a:avLst/>
          </a:prstGeom>
          <a:ln>
            <a:noFill/>
          </a:ln>
        </p:spPr>
      </p:pic>
      <p:pic>
        <p:nvPicPr>
          <p:cNvPr id="135" name="Picture 134"/>
          <p:cNvPicPr/>
          <p:nvPr/>
        </p:nvPicPr>
        <p:blipFill>
          <a:blip r:embed="rId4"/>
          <a:stretch>
            <a:fillRect/>
          </a:stretch>
        </p:blipFill>
        <p:spPr>
          <a:xfrm>
            <a:off x="3024000" y="4537080"/>
            <a:ext cx="2833560" cy="1294200"/>
          </a:xfrm>
          <a:prstGeom prst="rect">
            <a:avLst/>
          </a:prstGeom>
          <a:ln>
            <a:noFill/>
          </a:ln>
        </p:spPr>
      </p:pic>
      <p:sp>
        <p:nvSpPr>
          <p:cNvPr id="136" name="Line 2"/>
          <p:cNvSpPr/>
          <p:nvPr/>
        </p:nvSpPr>
        <p:spPr>
          <a:xfrm flipH="1">
            <a:off x="4752000" y="3774505"/>
            <a:ext cx="297000" cy="1769494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pic>
        <p:nvPicPr>
          <p:cNvPr id="137" name="Picture 136"/>
          <p:cNvPicPr/>
          <p:nvPr/>
        </p:nvPicPr>
        <p:blipFill>
          <a:blip r:embed="rId5"/>
          <a:stretch>
            <a:fillRect/>
          </a:stretch>
        </p:blipFill>
        <p:spPr>
          <a:xfrm>
            <a:off x="6912000" y="3582000"/>
            <a:ext cx="1339920" cy="593280"/>
          </a:xfrm>
          <a:prstGeom prst="rect">
            <a:avLst/>
          </a:prstGeom>
          <a:ln>
            <a:noFill/>
          </a:ln>
        </p:spPr>
      </p:pic>
      <p:sp>
        <p:nvSpPr>
          <p:cNvPr id="138" name="Line 3"/>
          <p:cNvSpPr/>
          <p:nvPr/>
        </p:nvSpPr>
        <p:spPr>
          <a:xfrm flipV="1">
            <a:off x="5616000" y="3802320"/>
            <a:ext cx="1368000" cy="949680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139" name="Line 4"/>
          <p:cNvSpPr/>
          <p:nvPr/>
        </p:nvSpPr>
        <p:spPr>
          <a:xfrm flipV="1">
            <a:off x="5760000" y="4032000"/>
            <a:ext cx="1224000" cy="864000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140" name="Line 5"/>
          <p:cNvSpPr/>
          <p:nvPr/>
        </p:nvSpPr>
        <p:spPr>
          <a:xfrm flipH="1">
            <a:off x="2016000" y="4824000"/>
            <a:ext cx="1080000" cy="72000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141" name="Line 6"/>
          <p:cNvSpPr/>
          <p:nvPr/>
        </p:nvSpPr>
        <p:spPr>
          <a:xfrm flipH="1">
            <a:off x="2016000" y="4680000"/>
            <a:ext cx="1080000" cy="72000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142" name="Line 7"/>
          <p:cNvSpPr/>
          <p:nvPr/>
        </p:nvSpPr>
        <p:spPr>
          <a:xfrm flipH="1">
            <a:off x="5112000" y="2376000"/>
            <a:ext cx="2088000" cy="2232000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143" name="Line 8"/>
          <p:cNvSpPr/>
          <p:nvPr/>
        </p:nvSpPr>
        <p:spPr>
          <a:xfrm flipH="1" flipV="1">
            <a:off x="1944000" y="5184000"/>
            <a:ext cx="1080000" cy="432000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144" name="CustomShape 9"/>
          <p:cNvSpPr/>
          <p:nvPr/>
        </p:nvSpPr>
        <p:spPr>
          <a:xfrm>
            <a:off x="3024000" y="5184000"/>
            <a:ext cx="2833560" cy="215280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  <p:sp>
        <p:nvSpPr>
          <p:cNvPr id="16" name="CustomShape 9"/>
          <p:cNvSpPr/>
          <p:nvPr/>
        </p:nvSpPr>
        <p:spPr>
          <a:xfrm>
            <a:off x="747063" y="3450076"/>
            <a:ext cx="3027666" cy="131924"/>
          </a:xfrm>
          <a:prstGeom prst="roundRect">
            <a:avLst>
              <a:gd name="adj" fmla="val 3600"/>
            </a:avLst>
          </a:prstGeom>
          <a:noFill/>
          <a:ln w="22225">
            <a:solidFill>
              <a:srgbClr val="FF0000">
                <a:alpha val="50000"/>
              </a:srgbClr>
            </a:solidFill>
            <a:round/>
          </a:ln>
        </p:spPr>
      </p:sp>
      <p:cxnSp>
        <p:nvCxnSpPr>
          <p:cNvPr id="4" name="Straight Connector 3"/>
          <p:cNvCxnSpPr/>
          <p:nvPr/>
        </p:nvCxnSpPr>
        <p:spPr>
          <a:xfrm>
            <a:off x="2484000" y="3444875"/>
            <a:ext cx="914400" cy="914400"/>
          </a:xfrm>
          <a:prstGeom prst="line">
            <a:avLst/>
          </a:prstGeom>
          <a:ln w="3175">
            <a:solidFill>
              <a:schemeClr val="accent1">
                <a:shade val="95000"/>
                <a:satMod val="10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2"/>
          <p:cNvSpPr/>
          <p:nvPr/>
        </p:nvSpPr>
        <p:spPr>
          <a:xfrm>
            <a:off x="3774729" y="3511020"/>
            <a:ext cx="1094451" cy="85680"/>
          </a:xfrm>
          <a:prstGeom prst="line">
            <a:avLst/>
          </a:prstGeom>
          <a:ln w="22225">
            <a:solidFill>
              <a:srgbClr val="FF3366">
                <a:alpha val="50000"/>
              </a:srgbClr>
            </a:solidFill>
            <a:round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144"/>
          <p:cNvPicPr/>
          <p:nvPr/>
        </p:nvPicPr>
        <p:blipFill>
          <a:blip r:embed="rId2"/>
          <a:stretch>
            <a:fillRect/>
          </a:stretch>
        </p:blipFill>
        <p:spPr>
          <a:xfrm>
            <a:off x="2975400" y="3419280"/>
            <a:ext cx="5889600" cy="3237840"/>
          </a:xfrm>
          <a:prstGeom prst="rect">
            <a:avLst/>
          </a:prstGeom>
          <a:ln>
            <a:noFill/>
          </a:ln>
        </p:spPr>
      </p:pic>
      <p:sp>
        <p:nvSpPr>
          <p:cNvPr id="146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400">
                <a:solidFill>
                  <a:srgbClr val="000000"/>
                </a:solidFill>
                <a:latin typeface="Arial"/>
                <a:ea typeface="DejaVu Sans"/>
              </a:rPr>
              <a:t>Launcer Icon: same deal, same name, different directories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400">
                <a:solidFill>
                  <a:srgbClr val="000000"/>
                </a:solidFill>
                <a:latin typeface="Arial"/>
                <a:ea typeface="DejaVu Sans"/>
              </a:rPr>
              <a:t>Use paint to change them</a:t>
            </a:r>
            <a:endParaRPr/>
          </a:p>
        </p:txBody>
      </p:sp>
      <p:pic>
        <p:nvPicPr>
          <p:cNvPr id="147" name="Picture 146"/>
          <p:cNvPicPr/>
          <p:nvPr/>
        </p:nvPicPr>
        <p:blipFill>
          <a:blip r:embed="rId3"/>
          <a:stretch>
            <a:fillRect/>
          </a:stretch>
        </p:blipFill>
        <p:spPr>
          <a:xfrm>
            <a:off x="172440" y="1534680"/>
            <a:ext cx="5322600" cy="2746440"/>
          </a:xfrm>
          <a:prstGeom prst="rect">
            <a:avLst/>
          </a:prstGeom>
          <a:ln>
            <a:noFill/>
          </a:ln>
        </p:spPr>
      </p:pic>
      <p:sp>
        <p:nvSpPr>
          <p:cNvPr id="148" name="CustomShape 2"/>
          <p:cNvSpPr/>
          <p:nvPr/>
        </p:nvSpPr>
        <p:spPr>
          <a:xfrm>
            <a:off x="1031400" y="3201480"/>
            <a:ext cx="1295640" cy="230400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  <p:sp>
        <p:nvSpPr>
          <p:cNvPr id="149" name="Line 3"/>
          <p:cNvSpPr/>
          <p:nvPr/>
        </p:nvSpPr>
        <p:spPr>
          <a:xfrm>
            <a:off x="2327400" y="3345120"/>
            <a:ext cx="1728000" cy="0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pic>
        <p:nvPicPr>
          <p:cNvPr id="150" name="Picture 149"/>
          <p:cNvPicPr/>
          <p:nvPr/>
        </p:nvPicPr>
        <p:blipFill>
          <a:blip r:embed="rId4"/>
          <a:stretch>
            <a:fillRect/>
          </a:stretch>
        </p:blipFill>
        <p:spPr>
          <a:xfrm>
            <a:off x="1031400" y="4843800"/>
            <a:ext cx="1172880" cy="1165320"/>
          </a:xfrm>
          <a:prstGeom prst="rect">
            <a:avLst/>
          </a:prstGeom>
          <a:ln>
            <a:noFill/>
          </a:ln>
        </p:spPr>
      </p:pic>
      <p:sp>
        <p:nvSpPr>
          <p:cNvPr id="151" name="CustomShape 4"/>
          <p:cNvSpPr/>
          <p:nvPr/>
        </p:nvSpPr>
        <p:spPr>
          <a:xfrm>
            <a:off x="1031400" y="3633480"/>
            <a:ext cx="1295640" cy="230400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  <p:sp>
        <p:nvSpPr>
          <p:cNvPr id="152" name="Line 5"/>
          <p:cNvSpPr/>
          <p:nvPr/>
        </p:nvSpPr>
        <p:spPr>
          <a:xfrm flipH="1">
            <a:off x="1535400" y="3885120"/>
            <a:ext cx="72000" cy="994320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400">
                <a:solidFill>
                  <a:srgbClr val="000000"/>
                </a:solidFill>
                <a:latin typeface="Arial"/>
                <a:ea typeface="DejaVu Sans"/>
              </a:rPr>
              <a:t>Paint shows pixels used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400">
                <a:solidFill>
                  <a:srgbClr val="000000"/>
                </a:solidFill>
                <a:latin typeface="Arial"/>
                <a:ea typeface="DejaVu Sans"/>
              </a:rPr>
              <a:t>Same as stated on Android Developer Website</a:t>
            </a:r>
            <a:endParaRPr/>
          </a:p>
        </p:txBody>
      </p:sp>
      <p:pic>
        <p:nvPicPr>
          <p:cNvPr id="154" name="Picture 153"/>
          <p:cNvPicPr/>
          <p:nvPr/>
        </p:nvPicPr>
        <p:blipFill>
          <a:blip r:embed="rId2"/>
          <a:stretch>
            <a:fillRect/>
          </a:stretch>
        </p:blipFill>
        <p:spPr>
          <a:xfrm>
            <a:off x="720000" y="1656000"/>
            <a:ext cx="2087640" cy="2552040"/>
          </a:xfrm>
          <a:prstGeom prst="rect">
            <a:avLst/>
          </a:prstGeom>
          <a:ln>
            <a:noFill/>
          </a:ln>
        </p:spPr>
      </p:pic>
      <p:pic>
        <p:nvPicPr>
          <p:cNvPr id="155" name="Picture 154"/>
          <p:cNvPicPr/>
          <p:nvPr/>
        </p:nvPicPr>
        <p:blipFill>
          <a:blip r:embed="rId3"/>
          <a:stretch>
            <a:fillRect/>
          </a:stretch>
        </p:blipFill>
        <p:spPr>
          <a:xfrm>
            <a:off x="1286640" y="3805560"/>
            <a:ext cx="6705000" cy="2674080"/>
          </a:xfrm>
          <a:prstGeom prst="rect">
            <a:avLst/>
          </a:prstGeom>
          <a:ln>
            <a:noFill/>
          </a:ln>
        </p:spPr>
      </p:pic>
      <p:pic>
        <p:nvPicPr>
          <p:cNvPr id="156" name="Picture 155"/>
          <p:cNvPicPr/>
          <p:nvPr/>
        </p:nvPicPr>
        <p:blipFill>
          <a:blip r:embed="rId4"/>
          <a:stretch>
            <a:fillRect/>
          </a:stretch>
        </p:blipFill>
        <p:spPr>
          <a:xfrm>
            <a:off x="1296000" y="3528000"/>
            <a:ext cx="3161520" cy="319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Android Studio</a:t>
            </a:r>
          </a:p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Includes Image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Asset Utility</a:t>
            </a:r>
            <a:endParaRPr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9C2E3EB-DE84-44F7-818B-F702D7577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15" y="1665543"/>
            <a:ext cx="4308955" cy="4221957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74622D-E48F-4238-B7DD-62CCF1088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255" y="3136510"/>
            <a:ext cx="5118538" cy="323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882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2000" b="1" dirty="0"/>
              <a:t>Java Ternary Operator</a:t>
            </a:r>
          </a:p>
          <a:p>
            <a:pPr algn="ctr"/>
            <a:r>
              <a:rPr lang="en-US" dirty="0"/>
              <a:t>https://docs.oracle.com/javase/tutorial/java/nutsandbolts/operators.html</a:t>
            </a:r>
          </a:p>
        </p:txBody>
      </p:sp>
      <p:pic>
        <p:nvPicPr>
          <p:cNvPr id="158" name="Picture 157"/>
          <p:cNvPicPr/>
          <p:nvPr/>
        </p:nvPicPr>
        <p:blipFill>
          <a:blip r:embed="rId2"/>
          <a:stretch>
            <a:fillRect/>
          </a:stretch>
        </p:blipFill>
        <p:spPr>
          <a:xfrm>
            <a:off x="1368000" y="1656000"/>
            <a:ext cx="5592240" cy="1553760"/>
          </a:xfrm>
          <a:prstGeom prst="rect">
            <a:avLst/>
          </a:prstGeom>
          <a:ln>
            <a:noFill/>
          </a:ln>
        </p:spPr>
      </p:pic>
      <p:pic>
        <p:nvPicPr>
          <p:cNvPr id="159" name="Picture 158"/>
          <p:cNvPicPr/>
          <p:nvPr/>
        </p:nvPicPr>
        <p:blipFill>
          <a:blip r:embed="rId3"/>
          <a:stretch>
            <a:fillRect/>
          </a:stretch>
        </p:blipFill>
        <p:spPr>
          <a:xfrm>
            <a:off x="4824000" y="3669840"/>
            <a:ext cx="2519640" cy="223416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2088000" y="2304000"/>
            <a:ext cx="395640" cy="215640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/>
          <p:cNvPicPr/>
          <p:nvPr/>
        </p:nvPicPr>
        <p:blipFill>
          <a:blip r:embed="rId2"/>
          <a:stretch>
            <a:fillRect/>
          </a:stretch>
        </p:blipFill>
        <p:spPr>
          <a:xfrm>
            <a:off x="504000" y="1555200"/>
            <a:ext cx="5195880" cy="2620080"/>
          </a:xfrm>
          <a:prstGeom prst="rect">
            <a:avLst/>
          </a:prstGeom>
          <a:ln>
            <a:noFill/>
          </a:ln>
        </p:spPr>
      </p:pic>
      <p:pic>
        <p:nvPicPr>
          <p:cNvPr id="75" name="Picture 74"/>
          <p:cNvPicPr/>
          <p:nvPr/>
        </p:nvPicPr>
        <p:blipFill>
          <a:blip r:embed="rId3"/>
          <a:stretch>
            <a:fillRect/>
          </a:stretch>
        </p:blipFill>
        <p:spPr>
          <a:xfrm>
            <a:off x="5256000" y="3341880"/>
            <a:ext cx="3288600" cy="2561400"/>
          </a:xfrm>
          <a:prstGeom prst="rect">
            <a:avLst/>
          </a:prstGeom>
          <a:ln>
            <a:noFill/>
          </a:ln>
        </p:spPr>
      </p:pic>
      <p:sp>
        <p:nvSpPr>
          <p:cNvPr id="76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Arial"/>
                <a:ea typeface="DejaVu Sans"/>
              </a:rPr>
              <a:t>Android Developer Site: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Arial"/>
                <a:ea typeface="DejaVu Sans"/>
              </a:rPr>
              <a:t>…good reading…it’s the “Book”</a:t>
            </a:r>
            <a:endParaRPr/>
          </a:p>
        </p:txBody>
      </p:sp>
      <p:sp>
        <p:nvSpPr>
          <p:cNvPr id="77" name="Line 2"/>
          <p:cNvSpPr/>
          <p:nvPr/>
        </p:nvSpPr>
        <p:spPr>
          <a:xfrm flipH="1">
            <a:off x="2232000" y="2232000"/>
            <a:ext cx="216000" cy="648000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pic>
        <p:nvPicPr>
          <p:cNvPr id="78" name="Picture 77"/>
          <p:cNvPicPr/>
          <p:nvPr/>
        </p:nvPicPr>
        <p:blipFill>
          <a:blip r:embed="rId4"/>
          <a:stretch>
            <a:fillRect/>
          </a:stretch>
        </p:blipFill>
        <p:spPr>
          <a:xfrm>
            <a:off x="1059120" y="2880000"/>
            <a:ext cx="3908160" cy="2025720"/>
          </a:xfrm>
          <a:prstGeom prst="rect">
            <a:avLst/>
          </a:prstGeom>
          <a:ln>
            <a:noFill/>
          </a:ln>
        </p:spPr>
      </p:pic>
      <p:sp>
        <p:nvSpPr>
          <p:cNvPr id="79" name="Line 3"/>
          <p:cNvSpPr/>
          <p:nvPr/>
        </p:nvSpPr>
        <p:spPr>
          <a:xfrm>
            <a:off x="4032000" y="3096000"/>
            <a:ext cx="1224000" cy="360000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80" name="CustomShape 4"/>
          <p:cNvSpPr/>
          <p:nvPr/>
        </p:nvSpPr>
        <p:spPr>
          <a:xfrm>
            <a:off x="432000" y="1872000"/>
            <a:ext cx="4823280" cy="359280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7080" cy="1731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400">
                <a:solidFill>
                  <a:srgbClr val="000000"/>
                </a:solidFill>
                <a:latin typeface="Arial"/>
                <a:ea typeface="DejaVu Sans"/>
              </a:rPr>
              <a:t>Screen Size processing described: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-"/>
            </a:pPr>
            <a:r>
              <a:rPr lang="en-GB" sz="2400">
                <a:solidFill>
                  <a:srgbClr val="000000"/>
                </a:solidFill>
                <a:latin typeface="Arial"/>
                <a:ea typeface="DejaVu Sans"/>
              </a:rPr>
              <a:t>same filename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-"/>
            </a:pPr>
            <a:r>
              <a:rPr lang="en-GB" sz="2400">
                <a:solidFill>
                  <a:srgbClr val="000000"/>
                </a:solidFill>
                <a:latin typeface="Arial"/>
                <a:ea typeface="DejaVu Sans"/>
              </a:rPr>
              <a:t>different directory (special name)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-"/>
            </a:pPr>
            <a:r>
              <a:rPr lang="en-GB" sz="2400">
                <a:solidFill>
                  <a:srgbClr val="000000"/>
                </a:solidFill>
                <a:latin typeface="Arial"/>
                <a:ea typeface="DejaVu Sans"/>
              </a:rPr>
              <a:t>Android auto-uses correct xml for the device</a:t>
            </a:r>
            <a:endParaRPr/>
          </a:p>
        </p:txBody>
      </p:sp>
      <p:pic>
        <p:nvPicPr>
          <p:cNvPr id="82" name="Picture 81"/>
          <p:cNvPicPr/>
          <p:nvPr/>
        </p:nvPicPr>
        <p:blipFill>
          <a:blip r:embed="rId2"/>
          <a:stretch>
            <a:fillRect/>
          </a:stretch>
        </p:blipFill>
        <p:spPr>
          <a:xfrm>
            <a:off x="648000" y="2194560"/>
            <a:ext cx="5195880" cy="2620080"/>
          </a:xfrm>
          <a:prstGeom prst="rect">
            <a:avLst/>
          </a:prstGeom>
          <a:ln>
            <a:noFill/>
          </a:ln>
        </p:spPr>
      </p:pic>
      <p:sp>
        <p:nvSpPr>
          <p:cNvPr id="83" name="CustomShape 2"/>
          <p:cNvSpPr/>
          <p:nvPr/>
        </p:nvSpPr>
        <p:spPr>
          <a:xfrm>
            <a:off x="679680" y="3475440"/>
            <a:ext cx="4575600" cy="374400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  <p:pic>
        <p:nvPicPr>
          <p:cNvPr id="84" name="Picture 83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20" y="4140720"/>
            <a:ext cx="6194160" cy="2201040"/>
          </a:xfrm>
          <a:prstGeom prst="rect">
            <a:avLst/>
          </a:prstGeom>
          <a:ln>
            <a:noFill/>
          </a:ln>
        </p:spPr>
      </p:pic>
      <p:sp>
        <p:nvSpPr>
          <p:cNvPr id="85" name="Line 3"/>
          <p:cNvSpPr/>
          <p:nvPr/>
        </p:nvSpPr>
        <p:spPr>
          <a:xfrm>
            <a:off x="1944000" y="3850200"/>
            <a:ext cx="432000" cy="290160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400">
                <a:solidFill>
                  <a:srgbClr val="000000"/>
                </a:solidFill>
                <a:latin typeface="Arial"/>
                <a:ea typeface="DejaVu Sans"/>
              </a:rPr>
              <a:t>M04 project:</a:t>
            </a:r>
            <a:endParaRPr/>
          </a:p>
          <a:p>
            <a:pPr lvl="5">
              <a:lnSpc>
                <a:spcPct val="100000"/>
              </a:lnSpc>
              <a:buFont typeface="StarSymbol"/>
              <a:buChar char="-"/>
            </a:pPr>
            <a:r>
              <a:rPr lang="en-GB" sz="2400">
                <a:solidFill>
                  <a:srgbClr val="000000"/>
                </a:solidFill>
                <a:latin typeface="Arial"/>
                <a:ea typeface="DejaVu Sans"/>
              </a:rPr>
              <a:t>Has several “layout” directories</a:t>
            </a:r>
            <a:endParaRPr/>
          </a:p>
          <a:p>
            <a:pPr lvl="5">
              <a:lnSpc>
                <a:spcPct val="100000"/>
              </a:lnSpc>
              <a:buFont typeface="StarSymbol"/>
              <a:buChar char="-"/>
            </a:pPr>
            <a:r>
              <a:rPr lang="en-GB" sz="2400">
                <a:solidFill>
                  <a:srgbClr val="000000"/>
                </a:solidFill>
                <a:latin typeface="Arial"/>
                <a:ea typeface="DejaVu Sans"/>
              </a:rPr>
              <a:t>Each has same filename xml</a:t>
            </a:r>
            <a:endParaRPr/>
          </a:p>
        </p:txBody>
      </p:sp>
      <p:pic>
        <p:nvPicPr>
          <p:cNvPr id="87" name="Pictur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1080000" y="1816200"/>
            <a:ext cx="4899240" cy="2412360"/>
          </a:xfrm>
          <a:prstGeom prst="rect">
            <a:avLst/>
          </a:prstGeom>
          <a:ln>
            <a:noFill/>
          </a:ln>
        </p:spPr>
      </p:pic>
      <p:pic>
        <p:nvPicPr>
          <p:cNvPr id="88" name="Picture 87"/>
          <p:cNvPicPr/>
          <p:nvPr/>
        </p:nvPicPr>
        <p:blipFill>
          <a:blip r:embed="rId3"/>
          <a:stretch>
            <a:fillRect/>
          </a:stretch>
        </p:blipFill>
        <p:spPr>
          <a:xfrm>
            <a:off x="4392000" y="2933280"/>
            <a:ext cx="3342960" cy="316728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2232000" y="1766160"/>
            <a:ext cx="3455280" cy="302400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  <p:sp>
        <p:nvSpPr>
          <p:cNvPr id="90" name="CustomShape 3"/>
          <p:cNvSpPr/>
          <p:nvPr/>
        </p:nvSpPr>
        <p:spPr>
          <a:xfrm>
            <a:off x="1255680" y="3162240"/>
            <a:ext cx="1119600" cy="994320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  <p:sp>
        <p:nvSpPr>
          <p:cNvPr id="91" name="Line 4"/>
          <p:cNvSpPr/>
          <p:nvPr/>
        </p:nvSpPr>
        <p:spPr>
          <a:xfrm flipH="1">
            <a:off x="1944000" y="2068920"/>
            <a:ext cx="1296000" cy="1092960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92" name="Line 5"/>
          <p:cNvSpPr/>
          <p:nvPr/>
        </p:nvSpPr>
        <p:spPr>
          <a:xfrm>
            <a:off x="2412000" y="3724920"/>
            <a:ext cx="2412000" cy="720000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93" name="CustomShape 6"/>
          <p:cNvSpPr/>
          <p:nvPr/>
        </p:nvSpPr>
        <p:spPr>
          <a:xfrm>
            <a:off x="6768000" y="4602240"/>
            <a:ext cx="863280" cy="922320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400">
                <a:solidFill>
                  <a:srgbClr val="000000"/>
                </a:solidFill>
                <a:latin typeface="Arial"/>
                <a:ea typeface="DejaVu Sans"/>
              </a:rPr>
              <a:t>Different files can be the same (if possible),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400">
                <a:solidFill>
                  <a:srgbClr val="000000"/>
                </a:solidFill>
                <a:latin typeface="Arial"/>
                <a:ea typeface="DejaVu Sans"/>
              </a:rPr>
              <a:t>Or completely different.</a:t>
            </a:r>
            <a:endParaRPr/>
          </a:p>
        </p:txBody>
      </p:sp>
      <p:pic>
        <p:nvPicPr>
          <p:cNvPr id="95" name="Picture 94"/>
          <p:cNvPicPr/>
          <p:nvPr/>
        </p:nvPicPr>
        <p:blipFill>
          <a:blip r:embed="rId2"/>
          <a:stretch>
            <a:fillRect/>
          </a:stretch>
        </p:blipFill>
        <p:spPr>
          <a:xfrm>
            <a:off x="6371280" y="936000"/>
            <a:ext cx="1404000" cy="2569680"/>
          </a:xfrm>
          <a:prstGeom prst="rect">
            <a:avLst/>
          </a:prstGeom>
          <a:ln>
            <a:noFill/>
          </a:ln>
        </p:spPr>
      </p:pic>
      <p:pic>
        <p:nvPicPr>
          <p:cNvPr id="96" name="Picture 95"/>
          <p:cNvPicPr/>
          <p:nvPr/>
        </p:nvPicPr>
        <p:blipFill>
          <a:blip r:embed="rId3"/>
          <a:stretch>
            <a:fillRect/>
          </a:stretch>
        </p:blipFill>
        <p:spPr>
          <a:xfrm>
            <a:off x="360000" y="2088000"/>
            <a:ext cx="3342960" cy="3167280"/>
          </a:xfrm>
          <a:prstGeom prst="rect">
            <a:avLst/>
          </a:prstGeom>
          <a:ln>
            <a:noFill/>
          </a:ln>
        </p:spPr>
      </p:pic>
      <p:pic>
        <p:nvPicPr>
          <p:cNvPr id="97" name="Picture 96"/>
          <p:cNvPicPr/>
          <p:nvPr/>
        </p:nvPicPr>
        <p:blipFill>
          <a:blip r:embed="rId4"/>
          <a:stretch>
            <a:fillRect/>
          </a:stretch>
        </p:blipFill>
        <p:spPr>
          <a:xfrm>
            <a:off x="4381560" y="3861000"/>
            <a:ext cx="3969720" cy="2474280"/>
          </a:xfrm>
          <a:prstGeom prst="rect">
            <a:avLst/>
          </a:prstGeom>
          <a:ln>
            <a:noFill/>
          </a:ln>
        </p:spPr>
      </p:pic>
      <p:sp>
        <p:nvSpPr>
          <p:cNvPr id="98" name="Line 2"/>
          <p:cNvSpPr/>
          <p:nvPr/>
        </p:nvSpPr>
        <p:spPr>
          <a:xfrm flipV="1">
            <a:off x="2844000" y="1152000"/>
            <a:ext cx="3564000" cy="2592000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99" name="Line 3"/>
          <p:cNvSpPr/>
          <p:nvPr/>
        </p:nvSpPr>
        <p:spPr>
          <a:xfrm flipV="1">
            <a:off x="3420000" y="4176000"/>
            <a:ext cx="961560" cy="360000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100" name="CustomShape 4"/>
          <p:cNvSpPr/>
          <p:nvPr/>
        </p:nvSpPr>
        <p:spPr>
          <a:xfrm>
            <a:off x="7087680" y="1512000"/>
            <a:ext cx="615600" cy="246960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  <p:sp>
        <p:nvSpPr>
          <p:cNvPr id="101" name="CustomShape 5"/>
          <p:cNvSpPr/>
          <p:nvPr/>
        </p:nvSpPr>
        <p:spPr>
          <a:xfrm>
            <a:off x="7416000" y="4288320"/>
            <a:ext cx="615600" cy="246960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400">
                <a:solidFill>
                  <a:srgbClr val="000000"/>
                </a:solidFill>
                <a:latin typeface="Arial"/>
                <a:ea typeface="DejaVu Sans"/>
              </a:rPr>
              <a:t>M01 project:  All xml files have “Get My Version” button,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400">
                <a:solidFill>
                  <a:srgbClr val="000000"/>
                </a:solidFill>
                <a:latin typeface="Arial"/>
                <a:ea typeface="DejaVu Sans"/>
              </a:rPr>
              <a:t>Which runs the getMyVersion() method.</a:t>
            </a:r>
            <a:endParaRPr/>
          </a:p>
        </p:txBody>
      </p:sp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539640" y="1551240"/>
            <a:ext cx="4715640" cy="3344040"/>
          </a:xfrm>
          <a:prstGeom prst="rect">
            <a:avLst/>
          </a:prstGeom>
          <a:ln>
            <a:noFill/>
          </a:ln>
        </p:spPr>
      </p:pic>
      <p:pic>
        <p:nvPicPr>
          <p:cNvPr id="104" name="Picture 103"/>
          <p:cNvPicPr/>
          <p:nvPr/>
        </p:nvPicPr>
        <p:blipFill>
          <a:blip r:embed="rId3"/>
          <a:stretch>
            <a:fillRect/>
          </a:stretch>
        </p:blipFill>
        <p:spPr>
          <a:xfrm>
            <a:off x="5544000" y="1846800"/>
            <a:ext cx="2752560" cy="2544480"/>
          </a:xfrm>
          <a:prstGeom prst="rect">
            <a:avLst/>
          </a:prstGeom>
          <a:ln>
            <a:noFill/>
          </a:ln>
        </p:spPr>
      </p:pic>
      <p:sp>
        <p:nvSpPr>
          <p:cNvPr id="105" name="Line 2"/>
          <p:cNvSpPr/>
          <p:nvPr/>
        </p:nvSpPr>
        <p:spPr>
          <a:xfrm>
            <a:off x="3518640" y="2808000"/>
            <a:ext cx="2241360" cy="216000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106" name="Line 3"/>
          <p:cNvSpPr/>
          <p:nvPr/>
        </p:nvSpPr>
        <p:spPr>
          <a:xfrm flipV="1">
            <a:off x="2880000" y="3312000"/>
            <a:ext cx="4320000" cy="720000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pic>
        <p:nvPicPr>
          <p:cNvPr id="107" name="Picture 106"/>
          <p:cNvPicPr/>
          <p:nvPr/>
        </p:nvPicPr>
        <p:blipFill>
          <a:blip r:embed="rId4"/>
          <a:stretch>
            <a:fillRect/>
          </a:stretch>
        </p:blipFill>
        <p:spPr>
          <a:xfrm>
            <a:off x="4032000" y="4262760"/>
            <a:ext cx="4593960" cy="2216520"/>
          </a:xfrm>
          <a:prstGeom prst="rect">
            <a:avLst/>
          </a:prstGeom>
          <a:ln>
            <a:noFill/>
          </a:ln>
        </p:spPr>
      </p:pic>
      <p:sp>
        <p:nvSpPr>
          <p:cNvPr id="108" name="Line 4"/>
          <p:cNvSpPr/>
          <p:nvPr/>
        </p:nvSpPr>
        <p:spPr>
          <a:xfrm flipH="1">
            <a:off x="5472000" y="3384000"/>
            <a:ext cx="2016000" cy="1008000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400">
                <a:solidFill>
                  <a:srgbClr val="000000"/>
                </a:solidFill>
                <a:latin typeface="Arial"/>
                <a:ea typeface="DejaVu Sans"/>
              </a:rPr>
              <a:t>M01 Project: May be too small to see here,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400">
                <a:solidFill>
                  <a:srgbClr val="000000"/>
                </a:solidFill>
                <a:latin typeface="Arial"/>
                <a:ea typeface="DejaVu Sans"/>
              </a:rPr>
              <a:t>But check for it in the project.</a:t>
            </a:r>
            <a:endParaRPr/>
          </a:p>
        </p:txBody>
      </p:sp>
      <p:pic>
        <p:nvPicPr>
          <p:cNvPr id="110" name="Picture 109"/>
          <p:cNvPicPr/>
          <p:nvPr/>
        </p:nvPicPr>
        <p:blipFill>
          <a:blip r:embed="rId2"/>
          <a:stretch>
            <a:fillRect/>
          </a:stretch>
        </p:blipFill>
        <p:spPr>
          <a:xfrm>
            <a:off x="288720" y="1607400"/>
            <a:ext cx="4174560" cy="4151880"/>
          </a:xfrm>
          <a:prstGeom prst="rect">
            <a:avLst/>
          </a:prstGeom>
          <a:ln>
            <a:noFill/>
          </a:ln>
        </p:spPr>
      </p:pic>
      <p:pic>
        <p:nvPicPr>
          <p:cNvPr id="111" name="Picture 110"/>
          <p:cNvPicPr/>
          <p:nvPr/>
        </p:nvPicPr>
        <p:blipFill>
          <a:blip r:embed="rId3"/>
          <a:stretch>
            <a:fillRect/>
          </a:stretch>
        </p:blipFill>
        <p:spPr>
          <a:xfrm>
            <a:off x="3960000" y="3456000"/>
            <a:ext cx="4586040" cy="2818440"/>
          </a:xfrm>
          <a:prstGeom prst="rect">
            <a:avLst/>
          </a:prstGeom>
          <a:ln>
            <a:noFill/>
          </a:ln>
        </p:spPr>
      </p:pic>
      <p:sp>
        <p:nvSpPr>
          <p:cNvPr id="112" name="Line 2"/>
          <p:cNvSpPr/>
          <p:nvPr/>
        </p:nvSpPr>
        <p:spPr>
          <a:xfrm>
            <a:off x="2664000" y="4032000"/>
            <a:ext cx="5040000" cy="0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113" name="Line 3"/>
          <p:cNvSpPr/>
          <p:nvPr/>
        </p:nvSpPr>
        <p:spPr>
          <a:xfrm>
            <a:off x="3420000" y="2880000"/>
            <a:ext cx="900000" cy="936000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  <a:ea typeface="DejaVu Sans"/>
              </a:rPr>
              <a:t>Make new emulators to test the different size/orientation/platform/API</a:t>
            </a:r>
            <a:endParaRPr/>
          </a:p>
        </p:txBody>
      </p:sp>
      <p:pic>
        <p:nvPicPr>
          <p:cNvPr id="115" name="Picture 114"/>
          <p:cNvPicPr/>
          <p:nvPr/>
        </p:nvPicPr>
        <p:blipFill>
          <a:blip r:embed="rId2"/>
          <a:stretch>
            <a:fillRect/>
          </a:stretch>
        </p:blipFill>
        <p:spPr>
          <a:xfrm>
            <a:off x="525600" y="1432440"/>
            <a:ext cx="6598080" cy="3070080"/>
          </a:xfrm>
          <a:prstGeom prst="rect">
            <a:avLst/>
          </a:prstGeom>
          <a:ln>
            <a:noFill/>
          </a:ln>
        </p:spPr>
      </p:pic>
      <p:sp>
        <p:nvSpPr>
          <p:cNvPr id="116" name="CustomShape 2"/>
          <p:cNvSpPr/>
          <p:nvPr/>
        </p:nvSpPr>
        <p:spPr>
          <a:xfrm>
            <a:off x="4172400" y="3577320"/>
            <a:ext cx="1799280" cy="302400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  <p:pic>
        <p:nvPicPr>
          <p:cNvPr id="117" name="Picture 116"/>
          <p:cNvPicPr/>
          <p:nvPr/>
        </p:nvPicPr>
        <p:blipFill>
          <a:blip r:embed="rId3"/>
          <a:stretch>
            <a:fillRect/>
          </a:stretch>
        </p:blipFill>
        <p:spPr>
          <a:xfrm>
            <a:off x="5290200" y="4024440"/>
            <a:ext cx="3345480" cy="2663280"/>
          </a:xfrm>
          <a:prstGeom prst="rect">
            <a:avLst/>
          </a:prstGeom>
          <a:ln>
            <a:noFill/>
          </a:ln>
        </p:spPr>
      </p:pic>
      <p:sp>
        <p:nvSpPr>
          <p:cNvPr id="118" name="Line 3"/>
          <p:cNvSpPr/>
          <p:nvPr/>
        </p:nvSpPr>
        <p:spPr>
          <a:xfrm>
            <a:off x="4892040" y="3880440"/>
            <a:ext cx="397800" cy="288000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119" name="CustomShape 4"/>
          <p:cNvSpPr/>
          <p:nvPr/>
        </p:nvSpPr>
        <p:spPr>
          <a:xfrm>
            <a:off x="5356080" y="6328440"/>
            <a:ext cx="903600" cy="302400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400">
                <a:solidFill>
                  <a:srgbClr val="000000"/>
                </a:solidFill>
                <a:latin typeface="Arial"/>
                <a:ea typeface="DejaVu Sans"/>
              </a:rPr>
              <a:t>getMyVersion() code: display build parameters</a:t>
            </a:r>
            <a:endParaRPr/>
          </a:p>
        </p:txBody>
      </p:sp>
      <p:pic>
        <p:nvPicPr>
          <p:cNvPr id="121" name="Picture 120"/>
          <p:cNvPicPr/>
          <p:nvPr/>
        </p:nvPicPr>
        <p:blipFill>
          <a:blip r:embed="rId2"/>
          <a:stretch>
            <a:fillRect/>
          </a:stretch>
        </p:blipFill>
        <p:spPr>
          <a:xfrm>
            <a:off x="709920" y="1609920"/>
            <a:ext cx="7857360" cy="4221360"/>
          </a:xfrm>
          <a:prstGeom prst="rect">
            <a:avLst/>
          </a:prstGeom>
          <a:ln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3024000" y="2376000"/>
            <a:ext cx="4535280" cy="2159280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220</Words>
  <Application>Microsoft Office PowerPoint</Application>
  <PresentationFormat>On-screen Show (4:3)</PresentationFormat>
  <Paragraphs>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StarSymbol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Shanahan,Russell</dc:creator>
  <cp:lastModifiedBy>Shanahan,Russell</cp:lastModifiedBy>
  <cp:revision>3</cp:revision>
  <dcterms:modified xsi:type="dcterms:W3CDTF">2019-09-25T14:11:08Z</dcterms:modified>
</cp:coreProperties>
</file>