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1371600" y="791570"/>
            <a:ext cx="6398640" cy="48449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Android </a:t>
            </a: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Intents #1</a:t>
            </a: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Communication </a:t>
            </a:r>
          </a:p>
          <a:p>
            <a:pPr algn="ctr">
              <a:lnSpc>
                <a:spcPct val="100000"/>
              </a:lnSpc>
            </a:pP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between </a:t>
            </a:r>
          </a:p>
          <a:p>
            <a:pPr algn="ctr">
              <a:lnSpc>
                <a:spcPct val="100000"/>
              </a:lnSpc>
            </a:pPr>
            <a:r>
              <a:rPr lang="en-GB" sz="3200" dirty="0" smtClean="0">
                <a:solidFill>
                  <a:srgbClr val="8B8B8B"/>
                </a:solidFill>
                <a:latin typeface="Calibri"/>
                <a:ea typeface="DejaVu Sans"/>
              </a:rPr>
              <a:t>Activities &amp; Apps</a:t>
            </a:r>
          </a:p>
          <a:p>
            <a:pPr algn="ctr">
              <a:lnSpc>
                <a:spcPct val="100000"/>
              </a:lnSpc>
            </a:pPr>
            <a:endParaRPr lang="en-GB" sz="3200" dirty="0">
              <a:solidFill>
                <a:srgbClr val="8B8B8B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rgbClr val="8B8B8B"/>
                </a:solidFill>
                <a:latin typeface="Calibri"/>
                <a:ea typeface="DejaVu Sans"/>
              </a:rPr>
              <a:t>Russell Shanahan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82" y="1273319"/>
            <a:ext cx="5857875" cy="5267325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Manifest: Permission, Filter</a:t>
            </a:r>
            <a:endParaRPr lang="en-US" sz="3200" dirty="0"/>
          </a:p>
        </p:txBody>
      </p:sp>
      <p:sp>
        <p:nvSpPr>
          <p:cNvPr id="8" name="CustomShape 4"/>
          <p:cNvSpPr/>
          <p:nvPr/>
        </p:nvSpPr>
        <p:spPr>
          <a:xfrm>
            <a:off x="2196571" y="2978612"/>
            <a:ext cx="5180973" cy="47117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7" name="CustomShape 4"/>
          <p:cNvSpPr/>
          <p:nvPr/>
        </p:nvSpPr>
        <p:spPr>
          <a:xfrm>
            <a:off x="2466736" y="4059266"/>
            <a:ext cx="4495174" cy="647816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38787884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619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Android Developer Site:</a:t>
            </a:r>
          </a:p>
          <a:p>
            <a:pPr algn="ctr"/>
            <a:r>
              <a:rPr lang="en-US" sz="3200" dirty="0" smtClean="0"/>
              <a:t>…good reading…it’s the “Book”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59" y="1538577"/>
            <a:ext cx="7178722" cy="514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4 Sample programs in 1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9994"/>
            <a:ext cx="8178078" cy="5418068"/>
          </a:xfrm>
          <a:prstGeom prst="rect">
            <a:avLst/>
          </a:prstGeom>
        </p:spPr>
      </p:pic>
      <p:sp>
        <p:nvSpPr>
          <p:cNvPr id="10" name="Line 2"/>
          <p:cNvSpPr/>
          <p:nvPr/>
        </p:nvSpPr>
        <p:spPr>
          <a:xfrm>
            <a:off x="3134591" y="2180834"/>
            <a:ext cx="2258291" cy="520802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1" name="Line 2"/>
          <p:cNvSpPr/>
          <p:nvPr/>
        </p:nvSpPr>
        <p:spPr>
          <a:xfrm>
            <a:off x="3134590" y="3033332"/>
            <a:ext cx="2642755" cy="22941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2" name="Line 2"/>
          <p:cNvSpPr/>
          <p:nvPr/>
        </p:nvSpPr>
        <p:spPr>
          <a:xfrm flipV="1">
            <a:off x="3134590" y="3709555"/>
            <a:ext cx="3162301" cy="112529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3" name="Line 2"/>
          <p:cNvSpPr/>
          <p:nvPr/>
        </p:nvSpPr>
        <p:spPr>
          <a:xfrm flipV="1">
            <a:off x="3134591" y="4268893"/>
            <a:ext cx="2258292" cy="726777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4" name="Line 2"/>
          <p:cNvSpPr/>
          <p:nvPr/>
        </p:nvSpPr>
        <p:spPr>
          <a:xfrm flipH="1">
            <a:off x="2223654" y="4319448"/>
            <a:ext cx="3169228" cy="1624151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562996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#1 Intent sent to </a:t>
            </a:r>
            <a:r>
              <a:rPr lang="en-US" sz="3200" dirty="0" smtClean="0"/>
              <a:t>Another Activity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134500"/>
            <a:ext cx="7969828" cy="537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6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32" y="1415520"/>
            <a:ext cx="6200775" cy="4924425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err="1" smtClean="0"/>
              <a:t>DisplayMessageActivity</a:t>
            </a:r>
            <a:endParaRPr lang="en-US" sz="3200" dirty="0" smtClean="0"/>
          </a:p>
          <a:p>
            <a:pPr algn="ctr"/>
            <a:r>
              <a:rPr lang="en-US" sz="3200" dirty="0" smtClean="0"/>
              <a:t>Unpacks message from Intent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946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51" y="1624134"/>
            <a:ext cx="5269704" cy="5028212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r>
              <a:rPr lang="en-US" sz="3200" dirty="0" smtClean="0"/>
              <a:t>Added section in Manifest.xml </a:t>
            </a:r>
          </a:p>
          <a:p>
            <a:r>
              <a:rPr lang="en-US" sz="3200" dirty="0" smtClean="0"/>
              <a:t>(Used later, External Intent with reply)</a:t>
            </a:r>
            <a:endParaRPr lang="en-US" sz="3200" dirty="0"/>
          </a:p>
        </p:txBody>
      </p:sp>
      <p:sp>
        <p:nvSpPr>
          <p:cNvPr id="8" name="CustomShape 4"/>
          <p:cNvSpPr/>
          <p:nvPr/>
        </p:nvSpPr>
        <p:spPr>
          <a:xfrm>
            <a:off x="3580106" y="4862945"/>
            <a:ext cx="4815749" cy="1371600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7" name="Line 2"/>
          <p:cNvSpPr/>
          <p:nvPr/>
        </p:nvSpPr>
        <p:spPr>
          <a:xfrm>
            <a:off x="1662545" y="1226127"/>
            <a:ext cx="2047011" cy="2098964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" name="Line 2"/>
          <p:cNvSpPr/>
          <p:nvPr/>
        </p:nvSpPr>
        <p:spPr>
          <a:xfrm>
            <a:off x="1589809" y="1226127"/>
            <a:ext cx="2337955" cy="2951017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0" name="Line 2"/>
          <p:cNvSpPr/>
          <p:nvPr/>
        </p:nvSpPr>
        <p:spPr>
          <a:xfrm flipH="1">
            <a:off x="8146473" y="697367"/>
            <a:ext cx="155863" cy="4165577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202308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060" y="2066493"/>
            <a:ext cx="2453063" cy="42615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52" y="4326193"/>
            <a:ext cx="2375635" cy="23128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44843"/>
            <a:ext cx="5743575" cy="3181350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Send Text Intend…Android show pick tool to select what you want to do</a:t>
            </a:r>
            <a:endParaRPr lang="en-US" sz="3200" dirty="0"/>
          </a:p>
        </p:txBody>
      </p:sp>
      <p:sp>
        <p:nvSpPr>
          <p:cNvPr id="8" name="CustomShape 4"/>
          <p:cNvSpPr/>
          <p:nvPr/>
        </p:nvSpPr>
        <p:spPr>
          <a:xfrm>
            <a:off x="980730" y="2735518"/>
            <a:ext cx="5008330" cy="776609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6" name="Line 2"/>
          <p:cNvSpPr/>
          <p:nvPr/>
        </p:nvSpPr>
        <p:spPr>
          <a:xfrm flipH="1" flipV="1">
            <a:off x="2234046" y="1963882"/>
            <a:ext cx="2286000" cy="3688772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9" name="Line 2"/>
          <p:cNvSpPr/>
          <p:nvPr/>
        </p:nvSpPr>
        <p:spPr>
          <a:xfrm flipV="1">
            <a:off x="2535382" y="2421081"/>
            <a:ext cx="3761510" cy="1548245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742966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24" y="4225913"/>
            <a:ext cx="2375635" cy="23128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55135"/>
            <a:ext cx="5200650" cy="3267075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Launch Web Page</a:t>
            </a:r>
            <a:endParaRPr lang="en-US" sz="3200" dirty="0"/>
          </a:p>
        </p:txBody>
      </p:sp>
      <p:sp>
        <p:nvSpPr>
          <p:cNvPr id="8" name="CustomShape 4"/>
          <p:cNvSpPr/>
          <p:nvPr/>
        </p:nvSpPr>
        <p:spPr>
          <a:xfrm>
            <a:off x="762627" y="2999845"/>
            <a:ext cx="4432828" cy="1226067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30" y="902768"/>
            <a:ext cx="2318230" cy="3665499"/>
          </a:xfrm>
          <a:prstGeom prst="rect">
            <a:avLst/>
          </a:prstGeom>
        </p:spPr>
      </p:pic>
      <p:sp>
        <p:nvSpPr>
          <p:cNvPr id="10" name="Line 2"/>
          <p:cNvSpPr/>
          <p:nvPr/>
        </p:nvSpPr>
        <p:spPr>
          <a:xfrm flipV="1">
            <a:off x="3148445" y="4225912"/>
            <a:ext cx="779319" cy="166573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1" name="Line 2"/>
          <p:cNvSpPr/>
          <p:nvPr/>
        </p:nvSpPr>
        <p:spPr>
          <a:xfrm flipV="1">
            <a:off x="5156766" y="1132609"/>
            <a:ext cx="1275207" cy="2099763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379475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68" y="1340304"/>
            <a:ext cx="2380275" cy="39319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47" y="1200050"/>
            <a:ext cx="4829609" cy="2750100"/>
          </a:xfrm>
          <a:prstGeom prst="rect">
            <a:avLst/>
          </a:prstGeom>
        </p:spPr>
      </p:pic>
      <p:sp>
        <p:nvSpPr>
          <p:cNvPr id="7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dirty="0" smtClean="0"/>
              <a:t>Launch Photo-picker…returns Bitmap</a:t>
            </a:r>
          </a:p>
          <a:p>
            <a:pPr algn="ctr"/>
            <a:r>
              <a:rPr lang="en-US" sz="3200" dirty="0" smtClean="0"/>
              <a:t>Returns request code that was sent</a:t>
            </a:r>
            <a:endParaRPr lang="en-US" sz="3200" dirty="0"/>
          </a:p>
        </p:txBody>
      </p:sp>
      <p:sp>
        <p:nvSpPr>
          <p:cNvPr id="8" name="CustomShape 4"/>
          <p:cNvSpPr/>
          <p:nvPr/>
        </p:nvSpPr>
        <p:spPr>
          <a:xfrm>
            <a:off x="679498" y="2779791"/>
            <a:ext cx="4493657" cy="867419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6" name="Line 2"/>
          <p:cNvSpPr/>
          <p:nvPr/>
        </p:nvSpPr>
        <p:spPr>
          <a:xfrm flipV="1">
            <a:off x="5173155" y="2086288"/>
            <a:ext cx="895394" cy="1062155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97" y="4015220"/>
            <a:ext cx="5388121" cy="2671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91" y="4015220"/>
            <a:ext cx="2375635" cy="2312843"/>
          </a:xfrm>
          <a:prstGeom prst="rect">
            <a:avLst/>
          </a:prstGeom>
        </p:spPr>
      </p:pic>
      <p:sp>
        <p:nvSpPr>
          <p:cNvPr id="10" name="Line 2"/>
          <p:cNvSpPr/>
          <p:nvPr/>
        </p:nvSpPr>
        <p:spPr>
          <a:xfrm flipV="1">
            <a:off x="973283" y="2047009"/>
            <a:ext cx="377536" cy="3921378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2" name="Line 2"/>
          <p:cNvSpPr/>
          <p:nvPr/>
        </p:nvSpPr>
        <p:spPr>
          <a:xfrm flipH="1">
            <a:off x="4893727" y="2971800"/>
            <a:ext cx="1174822" cy="1545207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  <p:sp>
        <p:nvSpPr>
          <p:cNvPr id="13" name="CustomShape 4"/>
          <p:cNvSpPr/>
          <p:nvPr/>
        </p:nvSpPr>
        <p:spPr>
          <a:xfrm>
            <a:off x="3821720" y="4847466"/>
            <a:ext cx="5187198" cy="1702384"/>
          </a:xfrm>
          <a:prstGeom prst="roundRect">
            <a:avLst>
              <a:gd name="adj" fmla="val 3600"/>
            </a:avLst>
          </a:prstGeom>
          <a:noFill/>
          <a:ln w="44280">
            <a:solidFill>
              <a:srgbClr val="FF0000"/>
            </a:solidFill>
            <a:round/>
          </a:ln>
        </p:spPr>
      </p:sp>
      <p:sp>
        <p:nvSpPr>
          <p:cNvPr id="14" name="Line 2"/>
          <p:cNvSpPr/>
          <p:nvPr/>
        </p:nvSpPr>
        <p:spPr>
          <a:xfrm>
            <a:off x="4878007" y="3516453"/>
            <a:ext cx="762739" cy="1074126"/>
          </a:xfrm>
          <a:prstGeom prst="line">
            <a:avLst/>
          </a:prstGeom>
          <a:ln w="36000">
            <a:solidFill>
              <a:srgbClr val="FF3366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071300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82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Shanahan,Russell</dc:creator>
  <cp:lastModifiedBy>Shanahan,Russell</cp:lastModifiedBy>
  <cp:revision>30</cp:revision>
  <dcterms:modified xsi:type="dcterms:W3CDTF">2016-03-07T20:07:26Z</dcterms:modified>
</cp:coreProperties>
</file>